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4"/>
    <p:sldMasterId id="2147483734" r:id="rId5"/>
  </p:sldMasterIdLst>
  <p:notesMasterIdLst>
    <p:notesMasterId r:id="rId56"/>
  </p:notesMasterIdLst>
  <p:handoutMasterIdLst>
    <p:handoutMasterId r:id="rId57"/>
  </p:handoutMasterIdLst>
  <p:sldIdLst>
    <p:sldId id="334" r:id="rId6"/>
    <p:sldId id="797" r:id="rId7"/>
    <p:sldId id="316" r:id="rId8"/>
    <p:sldId id="337" r:id="rId9"/>
    <p:sldId id="808" r:id="rId10"/>
    <p:sldId id="809" r:id="rId11"/>
    <p:sldId id="810" r:id="rId12"/>
    <p:sldId id="811" r:id="rId13"/>
    <p:sldId id="812" r:id="rId14"/>
    <p:sldId id="813" r:id="rId15"/>
    <p:sldId id="814" r:id="rId16"/>
    <p:sldId id="815" r:id="rId17"/>
    <p:sldId id="807" r:id="rId18"/>
    <p:sldId id="798" r:id="rId19"/>
    <p:sldId id="816" r:id="rId20"/>
    <p:sldId id="817" r:id="rId21"/>
    <p:sldId id="833" r:id="rId22"/>
    <p:sldId id="818" r:id="rId23"/>
    <p:sldId id="819" r:id="rId24"/>
    <p:sldId id="343" r:id="rId25"/>
    <p:sldId id="342" r:id="rId26"/>
    <p:sldId id="336" r:id="rId27"/>
    <p:sldId id="324" r:id="rId28"/>
    <p:sldId id="828" r:id="rId29"/>
    <p:sldId id="799" r:id="rId30"/>
    <p:sldId id="830" r:id="rId31"/>
    <p:sldId id="346" r:id="rId32"/>
    <p:sldId id="835" r:id="rId33"/>
    <p:sldId id="829" r:id="rId34"/>
    <p:sldId id="836" r:id="rId35"/>
    <p:sldId id="801" r:id="rId36"/>
    <p:sldId id="802" r:id="rId37"/>
    <p:sldId id="834" r:id="rId38"/>
    <p:sldId id="805" r:id="rId39"/>
    <p:sldId id="806" r:id="rId40"/>
    <p:sldId id="831" r:id="rId41"/>
    <p:sldId id="803" r:id="rId42"/>
    <p:sldId id="832" r:id="rId43"/>
    <p:sldId id="804" r:id="rId44"/>
    <p:sldId id="347" r:id="rId45"/>
    <p:sldId id="821" r:id="rId46"/>
    <p:sldId id="820" r:id="rId47"/>
    <p:sldId id="822" r:id="rId48"/>
    <p:sldId id="823" r:id="rId49"/>
    <p:sldId id="824" r:id="rId50"/>
    <p:sldId id="825" r:id="rId51"/>
    <p:sldId id="826" r:id="rId52"/>
    <p:sldId id="827" r:id="rId53"/>
    <p:sldId id="349" r:id="rId54"/>
    <p:sldId id="270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A54F51-F3C4-4107-B464-2EAC3E65837B}" v="155" dt="2025-04-09T16:51:17.462"/>
  </p1510:revLst>
</p1510:revInfo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84967" autoAdjust="0"/>
  </p:normalViewPr>
  <p:slideViewPr>
    <p:cSldViewPr snapToGrid="0">
      <p:cViewPr varScale="1">
        <p:scale>
          <a:sx n="74" d="100"/>
          <a:sy n="74" d="100"/>
        </p:scale>
        <p:origin x="336" y="56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-110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61" Type="http://schemas.openxmlformats.org/officeDocument/2006/relationships/tableStyles" Target="tableStyle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notesMaster" Target="notesMasters/notesMaster1.xml"/><Relationship Id="rId64" Type="http://schemas.microsoft.com/office/2018/10/relationships/authors" Target="author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viewProps" Target="view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llyn Gorman" userId="e23a768f-2613-433c-8868-7d00ab8a4972" providerId="ADAL" clId="{58A54F51-F3C4-4107-B464-2EAC3E65837B}"/>
    <pc:docChg chg="undo custSel addSld delSld modSld sldOrd">
      <pc:chgData name="Kellyn Gorman" userId="e23a768f-2613-433c-8868-7d00ab8a4972" providerId="ADAL" clId="{58A54F51-F3C4-4107-B464-2EAC3E65837B}" dt="2025-04-09T16:51:17.409" v="6030"/>
      <pc:docMkLst>
        <pc:docMk/>
      </pc:docMkLst>
      <pc:sldChg chg="add">
        <pc:chgData name="Kellyn Gorman" userId="e23a768f-2613-433c-8868-7d00ab8a4972" providerId="ADAL" clId="{58A54F51-F3C4-4107-B464-2EAC3E65837B}" dt="2025-04-09T16:51:17.409" v="6030"/>
        <pc:sldMkLst>
          <pc:docMk/>
          <pc:sldMk cId="194438742" sldId="270"/>
        </pc:sldMkLst>
      </pc:sldChg>
      <pc:sldChg chg="modSp mod ord modClrScheme chgLayout">
        <pc:chgData name="Kellyn Gorman" userId="e23a768f-2613-433c-8868-7d00ab8a4972" providerId="ADAL" clId="{58A54F51-F3C4-4107-B464-2EAC3E65837B}" dt="2025-04-02T23:13:15.920" v="4520" actId="20577"/>
        <pc:sldMkLst>
          <pc:docMk/>
          <pc:sldMk cId="3037812869" sldId="316"/>
        </pc:sldMkLst>
        <pc:spChg chg="mod">
          <ac:chgData name="Kellyn Gorman" userId="e23a768f-2613-433c-8868-7d00ab8a4972" providerId="ADAL" clId="{58A54F51-F3C4-4107-B464-2EAC3E65837B}" dt="2025-03-31T23:38:39.226" v="2409" actId="26606"/>
          <ac:spMkLst>
            <pc:docMk/>
            <pc:sldMk cId="3037812869" sldId="316"/>
            <ac:spMk id="2" creationId="{9FF243DF-1FE9-01BE-435F-1729F4AB3DE4}"/>
          </ac:spMkLst>
        </pc:spChg>
        <pc:spChg chg="mod ord">
          <ac:chgData name="Kellyn Gorman" userId="e23a768f-2613-433c-8868-7d00ab8a4972" providerId="ADAL" clId="{58A54F51-F3C4-4107-B464-2EAC3E65837B}" dt="2025-04-02T23:13:15.920" v="4520" actId="20577"/>
          <ac:spMkLst>
            <pc:docMk/>
            <pc:sldMk cId="3037812869" sldId="316"/>
            <ac:spMk id="4" creationId="{BFAF7377-87AF-3A8C-539C-8A9651F5DA33}"/>
          </ac:spMkLst>
        </pc:spChg>
        <pc:picChg chg="mod">
          <ac:chgData name="Kellyn Gorman" userId="e23a768f-2613-433c-8868-7d00ab8a4972" providerId="ADAL" clId="{58A54F51-F3C4-4107-B464-2EAC3E65837B}" dt="2025-03-31T23:38:39.226" v="2409" actId="26606"/>
          <ac:picMkLst>
            <pc:docMk/>
            <pc:sldMk cId="3037812869" sldId="316"/>
            <ac:picMk id="6" creationId="{B520C53E-8329-74AB-5229-BCDE630B2E13}"/>
          </ac:picMkLst>
        </pc:picChg>
      </pc:sldChg>
      <pc:sldChg chg="addSp delSp modSp mod modClrScheme chgLayout">
        <pc:chgData name="Kellyn Gorman" userId="e23a768f-2613-433c-8868-7d00ab8a4972" providerId="ADAL" clId="{58A54F51-F3C4-4107-B464-2EAC3E65837B}" dt="2025-04-02T22:12:40.346" v="2883" actId="20577"/>
        <pc:sldMkLst>
          <pc:docMk/>
          <pc:sldMk cId="2102816447" sldId="324"/>
        </pc:sldMkLst>
        <pc:spChg chg="mod ord">
          <ac:chgData name="Kellyn Gorman" userId="e23a768f-2613-433c-8868-7d00ab8a4972" providerId="ADAL" clId="{58A54F51-F3C4-4107-B464-2EAC3E65837B}" dt="2025-03-31T19:58:11.695" v="2408" actId="20577"/>
          <ac:spMkLst>
            <pc:docMk/>
            <pc:sldMk cId="2102816447" sldId="324"/>
            <ac:spMk id="2" creationId="{88B8FDAA-00CD-846E-A576-B59DFA73F988}"/>
          </ac:spMkLst>
        </pc:spChg>
        <pc:spChg chg="mod ord">
          <ac:chgData name="Kellyn Gorman" userId="e23a768f-2613-433c-8868-7d00ab8a4972" providerId="ADAL" clId="{58A54F51-F3C4-4107-B464-2EAC3E65837B}" dt="2025-04-02T22:12:40.346" v="2883" actId="20577"/>
          <ac:spMkLst>
            <pc:docMk/>
            <pc:sldMk cId="2102816447" sldId="324"/>
            <ac:spMk id="6" creationId="{62FF1654-306D-262A-D360-5E5C2E6B39E3}"/>
          </ac:spMkLst>
        </pc:spChg>
        <pc:picChg chg="add mod">
          <ac:chgData name="Kellyn Gorman" userId="e23a768f-2613-433c-8868-7d00ab8a4972" providerId="ADAL" clId="{58A54F51-F3C4-4107-B464-2EAC3E65837B}" dt="2025-03-31T19:58:02.350" v="2406" actId="26606"/>
          <ac:picMkLst>
            <pc:docMk/>
            <pc:sldMk cId="2102816447" sldId="324"/>
            <ac:picMk id="9" creationId="{60F6080C-3C1F-84B9-D202-0AB673026ED6}"/>
          </ac:picMkLst>
        </pc:picChg>
      </pc:sldChg>
      <pc:sldChg chg="addSp delSp modSp del mod modClrScheme chgLayout">
        <pc:chgData name="Kellyn Gorman" userId="e23a768f-2613-433c-8868-7d00ab8a4972" providerId="ADAL" clId="{58A54F51-F3C4-4107-B464-2EAC3E65837B}" dt="2025-04-02T22:33:08.263" v="3202" actId="2696"/>
        <pc:sldMkLst>
          <pc:docMk/>
          <pc:sldMk cId="3638111570" sldId="328"/>
        </pc:sldMkLst>
      </pc:sldChg>
      <pc:sldChg chg="addSp delSp modSp del mod">
        <pc:chgData name="Kellyn Gorman" userId="e23a768f-2613-433c-8868-7d00ab8a4972" providerId="ADAL" clId="{58A54F51-F3C4-4107-B464-2EAC3E65837B}" dt="2025-04-02T22:18:34.863" v="3032" actId="2696"/>
        <pc:sldMkLst>
          <pc:docMk/>
          <pc:sldMk cId="3811950613" sldId="331"/>
        </pc:sldMkLst>
      </pc:sldChg>
      <pc:sldChg chg="addSp modSp mod">
        <pc:chgData name="Kellyn Gorman" userId="e23a768f-2613-433c-8868-7d00ab8a4972" providerId="ADAL" clId="{58A54F51-F3C4-4107-B464-2EAC3E65837B}" dt="2025-03-31T19:23:17.485" v="125" actId="20577"/>
        <pc:sldMkLst>
          <pc:docMk/>
          <pc:sldMk cId="2955403071" sldId="334"/>
        </pc:sldMkLst>
        <pc:spChg chg="mod">
          <ac:chgData name="Kellyn Gorman" userId="e23a768f-2613-433c-8868-7d00ab8a4972" providerId="ADAL" clId="{58A54F51-F3C4-4107-B464-2EAC3E65837B}" dt="2025-03-31T19:22:52.614" v="63" actId="20577"/>
          <ac:spMkLst>
            <pc:docMk/>
            <pc:sldMk cId="2955403071" sldId="334"/>
            <ac:spMk id="2" creationId="{C3A9968B-2619-4F71-AB00-4C493E120805}"/>
          </ac:spMkLst>
        </pc:spChg>
        <pc:spChg chg="add mod">
          <ac:chgData name="Kellyn Gorman" userId="e23a768f-2613-433c-8868-7d00ab8a4972" providerId="ADAL" clId="{58A54F51-F3C4-4107-B464-2EAC3E65837B}" dt="2025-03-31T19:23:17.485" v="125" actId="20577"/>
          <ac:spMkLst>
            <pc:docMk/>
            <pc:sldMk cId="2955403071" sldId="334"/>
            <ac:spMk id="3" creationId="{AA5EF002-21EA-7488-BAFC-EEE4FECE234F}"/>
          </ac:spMkLst>
        </pc:spChg>
      </pc:sldChg>
      <pc:sldChg chg="addSp delSp modSp mod">
        <pc:chgData name="Kellyn Gorman" userId="e23a768f-2613-433c-8868-7d00ab8a4972" providerId="ADAL" clId="{58A54F51-F3C4-4107-B464-2EAC3E65837B}" dt="2025-04-02T23:12:50.401" v="4472" actId="20577"/>
        <pc:sldMkLst>
          <pc:docMk/>
          <pc:sldMk cId="3749168723" sldId="336"/>
        </pc:sldMkLst>
        <pc:spChg chg="mod">
          <ac:chgData name="Kellyn Gorman" userId="e23a768f-2613-433c-8868-7d00ab8a4972" providerId="ADAL" clId="{58A54F51-F3C4-4107-B464-2EAC3E65837B}" dt="2025-04-02T23:12:50.401" v="4472" actId="20577"/>
          <ac:spMkLst>
            <pc:docMk/>
            <pc:sldMk cId="3749168723" sldId="336"/>
            <ac:spMk id="4" creationId="{95698432-2D58-D940-A0AE-7748E2A4879B}"/>
          </ac:spMkLst>
        </pc:spChg>
      </pc:sldChg>
      <pc:sldChg chg="modSp mod">
        <pc:chgData name="Kellyn Gorman" userId="e23a768f-2613-433c-8868-7d00ab8a4972" providerId="ADAL" clId="{58A54F51-F3C4-4107-B464-2EAC3E65837B}" dt="2025-04-02T23:11:17.012" v="4357" actId="20577"/>
        <pc:sldMkLst>
          <pc:docMk/>
          <pc:sldMk cId="1941235776" sldId="337"/>
        </pc:sldMkLst>
        <pc:spChg chg="mod">
          <ac:chgData name="Kellyn Gorman" userId="e23a768f-2613-433c-8868-7d00ab8a4972" providerId="ADAL" clId="{58A54F51-F3C4-4107-B464-2EAC3E65837B}" dt="2025-04-02T23:11:17.012" v="4357" actId="20577"/>
          <ac:spMkLst>
            <pc:docMk/>
            <pc:sldMk cId="1941235776" sldId="337"/>
            <ac:spMk id="2" creationId="{8695A271-8875-6BCE-0A4A-542683BB3917}"/>
          </ac:spMkLst>
        </pc:spChg>
      </pc:sldChg>
      <pc:sldChg chg="modSp mod modClrScheme chgLayout">
        <pc:chgData name="Kellyn Gorman" userId="e23a768f-2613-433c-8868-7d00ab8a4972" providerId="ADAL" clId="{58A54F51-F3C4-4107-B464-2EAC3E65837B}" dt="2025-04-09T15:49:39.621" v="5997" actId="26606"/>
        <pc:sldMkLst>
          <pc:docMk/>
          <pc:sldMk cId="1450287420" sldId="342"/>
        </pc:sldMkLst>
        <pc:spChg chg="mod ord">
          <ac:chgData name="Kellyn Gorman" userId="e23a768f-2613-433c-8868-7d00ab8a4972" providerId="ADAL" clId="{58A54F51-F3C4-4107-B464-2EAC3E65837B}" dt="2025-04-09T15:49:39.621" v="5997" actId="26606"/>
          <ac:spMkLst>
            <pc:docMk/>
            <pc:sldMk cId="1450287420" sldId="342"/>
            <ac:spMk id="3" creationId="{D4418541-7290-F1A9-2357-CA26E074EF45}"/>
          </ac:spMkLst>
        </pc:spChg>
        <pc:spChg chg="mod">
          <ac:chgData name="Kellyn Gorman" userId="e23a768f-2613-433c-8868-7d00ab8a4972" providerId="ADAL" clId="{58A54F51-F3C4-4107-B464-2EAC3E65837B}" dt="2025-04-09T15:49:39.621" v="5997" actId="26606"/>
          <ac:spMkLst>
            <pc:docMk/>
            <pc:sldMk cId="1450287420" sldId="342"/>
            <ac:spMk id="12" creationId="{F64C0E11-7DE4-D558-C3EF-9B3C7A9BF17D}"/>
          </ac:spMkLst>
        </pc:spChg>
        <pc:picChg chg="mod">
          <ac:chgData name="Kellyn Gorman" userId="e23a768f-2613-433c-8868-7d00ab8a4972" providerId="ADAL" clId="{58A54F51-F3C4-4107-B464-2EAC3E65837B}" dt="2025-04-09T15:49:39.621" v="5997" actId="26606"/>
          <ac:picMkLst>
            <pc:docMk/>
            <pc:sldMk cId="1450287420" sldId="342"/>
            <ac:picMk id="13" creationId="{06CC7187-0D55-8D17-DB17-83EAB1EF8D05}"/>
          </ac:picMkLst>
        </pc:picChg>
      </pc:sldChg>
      <pc:sldChg chg="addSp delSp modSp mod modClrScheme chgLayout">
        <pc:chgData name="Kellyn Gorman" userId="e23a768f-2613-433c-8868-7d00ab8a4972" providerId="ADAL" clId="{58A54F51-F3C4-4107-B464-2EAC3E65837B}" dt="2025-04-08T21:48:29.090" v="5522" actId="20577"/>
        <pc:sldMkLst>
          <pc:docMk/>
          <pc:sldMk cId="3962753978" sldId="343"/>
        </pc:sldMkLst>
        <pc:spChg chg="mod">
          <ac:chgData name="Kellyn Gorman" userId="e23a768f-2613-433c-8868-7d00ab8a4972" providerId="ADAL" clId="{58A54F51-F3C4-4107-B464-2EAC3E65837B}" dt="2025-04-08T21:48:29.090" v="5522" actId="20577"/>
          <ac:spMkLst>
            <pc:docMk/>
            <pc:sldMk cId="3962753978" sldId="343"/>
            <ac:spMk id="2" creationId="{A6768171-F501-5EC9-8849-5D0FE73AE00B}"/>
          </ac:spMkLst>
        </pc:spChg>
        <pc:picChg chg="mod">
          <ac:chgData name="Kellyn Gorman" userId="e23a768f-2613-433c-8868-7d00ab8a4972" providerId="ADAL" clId="{58A54F51-F3C4-4107-B464-2EAC3E65837B}" dt="2025-03-31T19:30:58.163" v="887" actId="26606"/>
          <ac:picMkLst>
            <pc:docMk/>
            <pc:sldMk cId="3962753978" sldId="343"/>
            <ac:picMk id="6" creationId="{56606EF5-1CC7-5421-5CF4-C03704056CCA}"/>
          </ac:picMkLst>
        </pc:picChg>
      </pc:sldChg>
      <pc:sldChg chg="del">
        <pc:chgData name="Kellyn Gorman" userId="e23a768f-2613-433c-8868-7d00ab8a4972" providerId="ADAL" clId="{58A54F51-F3C4-4107-B464-2EAC3E65837B}" dt="2025-03-31T19:37:27.274" v="1011" actId="2696"/>
        <pc:sldMkLst>
          <pc:docMk/>
          <pc:sldMk cId="2520582305" sldId="345"/>
        </pc:sldMkLst>
      </pc:sldChg>
      <pc:sldChg chg="addSp delSp modSp mod ord modClrScheme chgLayout">
        <pc:chgData name="Kellyn Gorman" userId="e23a768f-2613-433c-8868-7d00ab8a4972" providerId="ADAL" clId="{58A54F51-F3C4-4107-B464-2EAC3E65837B}" dt="2025-04-08T21:52:41.744" v="5570"/>
        <pc:sldMkLst>
          <pc:docMk/>
          <pc:sldMk cId="719664809" sldId="346"/>
        </pc:sldMkLst>
        <pc:spChg chg="mod">
          <ac:chgData name="Kellyn Gorman" userId="e23a768f-2613-433c-8868-7d00ab8a4972" providerId="ADAL" clId="{58A54F51-F3C4-4107-B464-2EAC3E65837B}" dt="2025-04-06T23:10:30.431" v="4561" actId="20577"/>
          <ac:spMkLst>
            <pc:docMk/>
            <pc:sldMk cId="719664809" sldId="346"/>
            <ac:spMk id="2" creationId="{D58E24D3-07BE-C483-3F42-95EEE83332F6}"/>
          </ac:spMkLst>
        </pc:spChg>
        <pc:picChg chg="add mod">
          <ac:chgData name="Kellyn Gorman" userId="e23a768f-2613-433c-8868-7d00ab8a4972" providerId="ADAL" clId="{58A54F51-F3C4-4107-B464-2EAC3E65837B}" dt="2025-04-02T22:15:40.942" v="2932" actId="26606"/>
          <ac:picMkLst>
            <pc:docMk/>
            <pc:sldMk cId="719664809" sldId="346"/>
            <ac:picMk id="15" creationId="{83ED1BFC-2723-5F50-A83E-8E94442EA793}"/>
          </ac:picMkLst>
        </pc:picChg>
      </pc:sldChg>
      <pc:sldChg chg="modSp mod ord modShow">
        <pc:chgData name="Kellyn Gorman" userId="e23a768f-2613-433c-8868-7d00ab8a4972" providerId="ADAL" clId="{58A54F51-F3C4-4107-B464-2EAC3E65837B}" dt="2025-04-09T15:55:12.903" v="6029" actId="20577"/>
        <pc:sldMkLst>
          <pc:docMk/>
          <pc:sldMk cId="1689351536" sldId="347"/>
        </pc:sldMkLst>
        <pc:spChg chg="mod">
          <ac:chgData name="Kellyn Gorman" userId="e23a768f-2613-433c-8868-7d00ab8a4972" providerId="ADAL" clId="{58A54F51-F3C4-4107-B464-2EAC3E65837B}" dt="2025-04-08T22:03:19.053" v="5726" actId="20577"/>
          <ac:spMkLst>
            <pc:docMk/>
            <pc:sldMk cId="1689351536" sldId="347"/>
            <ac:spMk id="2" creationId="{2D44923D-C618-15EF-E1D7-7C1B0DBB1D0F}"/>
          </ac:spMkLst>
        </pc:spChg>
        <pc:graphicFrameChg chg="mod modGraphic">
          <ac:chgData name="Kellyn Gorman" userId="e23a768f-2613-433c-8868-7d00ab8a4972" providerId="ADAL" clId="{58A54F51-F3C4-4107-B464-2EAC3E65837B}" dt="2025-04-09T15:55:12.903" v="6029" actId="20577"/>
          <ac:graphicFrameMkLst>
            <pc:docMk/>
            <pc:sldMk cId="1689351536" sldId="347"/>
            <ac:graphicFrameMk id="6" creationId="{8B2437E8-72AB-C7C2-6EC7-E8366A2C8DB4}"/>
          </ac:graphicFrameMkLst>
        </pc:graphicFrameChg>
      </pc:sldChg>
      <pc:sldChg chg="addSp modSp mod">
        <pc:chgData name="Kellyn Gorman" userId="e23a768f-2613-433c-8868-7d00ab8a4972" providerId="ADAL" clId="{58A54F51-F3C4-4107-B464-2EAC3E65837B}" dt="2025-04-08T22:07:17.113" v="5993" actId="1076"/>
        <pc:sldMkLst>
          <pc:docMk/>
          <pc:sldMk cId="4273949180" sldId="349"/>
        </pc:sldMkLst>
        <pc:spChg chg="mod">
          <ac:chgData name="Kellyn Gorman" userId="e23a768f-2613-433c-8868-7d00ab8a4972" providerId="ADAL" clId="{58A54F51-F3C4-4107-B464-2EAC3E65837B}" dt="2025-03-31T19:55:54.573" v="2398" actId="27636"/>
          <ac:spMkLst>
            <pc:docMk/>
            <pc:sldMk cId="4273949180" sldId="349"/>
            <ac:spMk id="3" creationId="{FD70D88C-5989-4007-4953-F54A4A34B778}"/>
          </ac:spMkLst>
        </pc:spChg>
        <pc:spChg chg="add mod">
          <ac:chgData name="Kellyn Gorman" userId="e23a768f-2613-433c-8868-7d00ab8a4972" providerId="ADAL" clId="{58A54F51-F3C4-4107-B464-2EAC3E65837B}" dt="2025-04-08T22:07:17.113" v="5993" actId="1076"/>
          <ac:spMkLst>
            <pc:docMk/>
            <pc:sldMk cId="4273949180" sldId="349"/>
            <ac:spMk id="4" creationId="{63BE8DBD-452A-5BE0-1019-96971B024C53}"/>
          </ac:spMkLst>
        </pc:spChg>
      </pc:sldChg>
      <pc:sldChg chg="add">
        <pc:chgData name="Kellyn Gorman" userId="e23a768f-2613-433c-8868-7d00ab8a4972" providerId="ADAL" clId="{58A54F51-F3C4-4107-B464-2EAC3E65837B}" dt="2025-03-31T19:23:33.164" v="126"/>
        <pc:sldMkLst>
          <pc:docMk/>
          <pc:sldMk cId="1347678388" sldId="797"/>
        </pc:sldMkLst>
      </pc:sldChg>
      <pc:sldChg chg="addSp delSp modSp new mod modClrScheme chgLayout">
        <pc:chgData name="Kellyn Gorman" userId="e23a768f-2613-433c-8868-7d00ab8a4972" providerId="ADAL" clId="{58A54F51-F3C4-4107-B464-2EAC3E65837B}" dt="2025-04-08T21:43:34.051" v="4928" actId="20577"/>
        <pc:sldMkLst>
          <pc:docMk/>
          <pc:sldMk cId="1613463193" sldId="798"/>
        </pc:sldMkLst>
        <pc:spChg chg="add mod ord">
          <ac:chgData name="Kellyn Gorman" userId="e23a768f-2613-433c-8868-7d00ab8a4972" providerId="ADAL" clId="{58A54F51-F3C4-4107-B464-2EAC3E65837B}" dt="2025-04-02T22:53:55.347" v="3632" actId="26606"/>
          <ac:spMkLst>
            <pc:docMk/>
            <pc:sldMk cId="1613463193" sldId="798"/>
            <ac:spMk id="5" creationId="{6008E4BD-6F3A-87A6-23C8-FF366F6A056A}"/>
          </ac:spMkLst>
        </pc:spChg>
        <pc:graphicFrameChg chg="add mod">
          <ac:chgData name="Kellyn Gorman" userId="e23a768f-2613-433c-8868-7d00ab8a4972" providerId="ADAL" clId="{58A54F51-F3C4-4107-B464-2EAC3E65837B}" dt="2025-04-08T21:43:34.051" v="4928" actId="20577"/>
          <ac:graphicFrameMkLst>
            <pc:docMk/>
            <pc:sldMk cId="1613463193" sldId="798"/>
            <ac:graphicFrameMk id="9" creationId="{8D9E50FE-9BFB-C6D9-CF0F-5F7535A6E3B2}"/>
          </ac:graphicFrameMkLst>
        </pc:graphicFrameChg>
      </pc:sldChg>
      <pc:sldChg chg="addSp delSp modSp new mod ord modClrScheme chgLayout">
        <pc:chgData name="Kellyn Gorman" userId="e23a768f-2613-433c-8868-7d00ab8a4972" providerId="ADAL" clId="{58A54F51-F3C4-4107-B464-2EAC3E65837B}" dt="2025-04-02T22:32:36.372" v="3201" actId="20577"/>
        <pc:sldMkLst>
          <pc:docMk/>
          <pc:sldMk cId="1496454265" sldId="799"/>
        </pc:sldMkLst>
        <pc:spChg chg="add mod ord">
          <ac:chgData name="Kellyn Gorman" userId="e23a768f-2613-433c-8868-7d00ab8a4972" providerId="ADAL" clId="{58A54F51-F3C4-4107-B464-2EAC3E65837B}" dt="2025-03-31T19:57:01.290" v="2402" actId="26606"/>
          <ac:spMkLst>
            <pc:docMk/>
            <pc:sldMk cId="1496454265" sldId="799"/>
            <ac:spMk id="5" creationId="{85ACAF15-17C3-941A-3CC8-95E06AEEF1CC}"/>
          </ac:spMkLst>
        </pc:spChg>
        <pc:spChg chg="add mod ord">
          <ac:chgData name="Kellyn Gorman" userId="e23a768f-2613-433c-8868-7d00ab8a4972" providerId="ADAL" clId="{58A54F51-F3C4-4107-B464-2EAC3E65837B}" dt="2025-04-02T22:32:36.372" v="3201" actId="20577"/>
          <ac:spMkLst>
            <pc:docMk/>
            <pc:sldMk cId="1496454265" sldId="799"/>
            <ac:spMk id="6" creationId="{331FB9D9-BAC1-8DB4-26B9-E8E2E6910302}"/>
          </ac:spMkLst>
        </pc:spChg>
        <pc:picChg chg="add mod">
          <ac:chgData name="Kellyn Gorman" userId="e23a768f-2613-433c-8868-7d00ab8a4972" providerId="ADAL" clId="{58A54F51-F3C4-4107-B464-2EAC3E65837B}" dt="2025-04-02T22:31:28.979" v="3165" actId="1076"/>
          <ac:picMkLst>
            <pc:docMk/>
            <pc:sldMk cId="1496454265" sldId="799"/>
            <ac:picMk id="10" creationId="{27DBEFC8-4A48-B944-B596-B5D53E418260}"/>
          </ac:picMkLst>
        </pc:picChg>
        <pc:picChg chg="add mod">
          <ac:chgData name="Kellyn Gorman" userId="e23a768f-2613-433c-8868-7d00ab8a4972" providerId="ADAL" clId="{58A54F51-F3C4-4107-B464-2EAC3E65837B}" dt="2025-04-02T22:32:17.533" v="3167" actId="1076"/>
          <ac:picMkLst>
            <pc:docMk/>
            <pc:sldMk cId="1496454265" sldId="799"/>
            <ac:picMk id="12" creationId="{91030F12-A6A9-EAD2-ADCF-2B415283377D}"/>
          </ac:picMkLst>
        </pc:picChg>
      </pc:sldChg>
      <pc:sldChg chg="addSp modSp new del mod">
        <pc:chgData name="Kellyn Gorman" userId="e23a768f-2613-433c-8868-7d00ab8a4972" providerId="ADAL" clId="{58A54F51-F3C4-4107-B464-2EAC3E65837B}" dt="2025-04-02T22:18:52.748" v="3035" actId="2696"/>
        <pc:sldMkLst>
          <pc:docMk/>
          <pc:sldMk cId="3993965083" sldId="800"/>
        </pc:sldMkLst>
      </pc:sldChg>
      <pc:sldChg chg="addSp delSp modSp new mod">
        <pc:chgData name="Kellyn Gorman" userId="e23a768f-2613-433c-8868-7d00ab8a4972" providerId="ADAL" clId="{58A54F51-F3C4-4107-B464-2EAC3E65837B}" dt="2025-04-08T22:00:46.172" v="5656" actId="20577"/>
        <pc:sldMkLst>
          <pc:docMk/>
          <pc:sldMk cId="2745106907" sldId="801"/>
        </pc:sldMkLst>
        <pc:spChg chg="mod">
          <ac:chgData name="Kellyn Gorman" userId="e23a768f-2613-433c-8868-7d00ab8a4972" providerId="ADAL" clId="{58A54F51-F3C4-4107-B464-2EAC3E65837B}" dt="2025-04-08T22:00:46.172" v="5656" actId="20577"/>
          <ac:spMkLst>
            <pc:docMk/>
            <pc:sldMk cId="2745106907" sldId="801"/>
            <ac:spMk id="2" creationId="{132976AD-00D6-A6D8-8022-33B8D8BF864B}"/>
          </ac:spMkLst>
        </pc:spChg>
        <pc:picChg chg="add mod ord">
          <ac:chgData name="Kellyn Gorman" userId="e23a768f-2613-433c-8868-7d00ab8a4972" providerId="ADAL" clId="{58A54F51-F3C4-4107-B464-2EAC3E65837B}" dt="2025-04-02T22:16:47.731" v="2973" actId="26606"/>
          <ac:picMkLst>
            <pc:docMk/>
            <pc:sldMk cId="2745106907" sldId="801"/>
            <ac:picMk id="5" creationId="{2C4A5F75-99FC-F1C2-83D4-0F475750FA40}"/>
          </ac:picMkLst>
        </pc:picChg>
      </pc:sldChg>
      <pc:sldChg chg="addSp delSp modSp new mod ord">
        <pc:chgData name="Kellyn Gorman" userId="e23a768f-2613-433c-8868-7d00ab8a4972" providerId="ADAL" clId="{58A54F51-F3C4-4107-B464-2EAC3E65837B}" dt="2025-04-08T22:00:52.539" v="5657" actId="20577"/>
        <pc:sldMkLst>
          <pc:docMk/>
          <pc:sldMk cId="2201439800" sldId="802"/>
        </pc:sldMkLst>
        <pc:spChg chg="mod">
          <ac:chgData name="Kellyn Gorman" userId="e23a768f-2613-433c-8868-7d00ab8a4972" providerId="ADAL" clId="{58A54F51-F3C4-4107-B464-2EAC3E65837B}" dt="2025-04-08T22:00:52.539" v="5657" actId="20577"/>
          <ac:spMkLst>
            <pc:docMk/>
            <pc:sldMk cId="2201439800" sldId="802"/>
            <ac:spMk id="2" creationId="{45E7BF51-A6DE-B290-5297-D4DEED84F0C8}"/>
          </ac:spMkLst>
        </pc:spChg>
        <pc:picChg chg="add mod">
          <ac:chgData name="Kellyn Gorman" userId="e23a768f-2613-433c-8868-7d00ab8a4972" providerId="ADAL" clId="{58A54F51-F3C4-4107-B464-2EAC3E65837B}" dt="2025-04-02T22:18:13.557" v="3031" actId="26606"/>
          <ac:picMkLst>
            <pc:docMk/>
            <pc:sldMk cId="2201439800" sldId="802"/>
            <ac:picMk id="5" creationId="{11321E3F-1ADF-C3EC-D3A0-DD9B22301F0C}"/>
          </ac:picMkLst>
        </pc:picChg>
      </pc:sldChg>
      <pc:sldChg chg="addSp delSp modSp new mod modClrScheme chgLayout">
        <pc:chgData name="Kellyn Gorman" userId="e23a768f-2613-433c-8868-7d00ab8a4972" providerId="ADAL" clId="{58A54F51-F3C4-4107-B464-2EAC3E65837B}" dt="2025-04-06T23:12:05.881" v="4646" actId="20577"/>
        <pc:sldMkLst>
          <pc:docMk/>
          <pc:sldMk cId="808013466" sldId="803"/>
        </pc:sldMkLst>
        <pc:spChg chg="add mod ord">
          <ac:chgData name="Kellyn Gorman" userId="e23a768f-2613-433c-8868-7d00ab8a4972" providerId="ADAL" clId="{58A54F51-F3C4-4107-B464-2EAC3E65837B}" dt="2025-04-06T23:12:05.881" v="4646" actId="20577"/>
          <ac:spMkLst>
            <pc:docMk/>
            <pc:sldMk cId="808013466" sldId="803"/>
            <ac:spMk id="5" creationId="{5A3C88C0-74FB-F940-DE44-55DEF9A9A2D3}"/>
          </ac:spMkLst>
        </pc:spChg>
        <pc:picChg chg="add mod">
          <ac:chgData name="Kellyn Gorman" userId="e23a768f-2613-433c-8868-7d00ab8a4972" providerId="ADAL" clId="{58A54F51-F3C4-4107-B464-2EAC3E65837B}" dt="2025-04-02T22:19:50.319" v="3065" actId="26606"/>
          <ac:picMkLst>
            <pc:docMk/>
            <pc:sldMk cId="808013466" sldId="803"/>
            <ac:picMk id="8" creationId="{9F6802F1-D31A-CB38-0049-D0EBEFCD3D32}"/>
          </ac:picMkLst>
        </pc:picChg>
      </pc:sldChg>
      <pc:sldChg chg="addSp delSp modSp new mod">
        <pc:chgData name="Kellyn Gorman" userId="e23a768f-2613-433c-8868-7d00ab8a4972" providerId="ADAL" clId="{58A54F51-F3C4-4107-B464-2EAC3E65837B}" dt="2025-04-06T23:12:45.136" v="4683" actId="20577"/>
        <pc:sldMkLst>
          <pc:docMk/>
          <pc:sldMk cId="3965778214" sldId="804"/>
        </pc:sldMkLst>
        <pc:spChg chg="mod">
          <ac:chgData name="Kellyn Gorman" userId="e23a768f-2613-433c-8868-7d00ab8a4972" providerId="ADAL" clId="{58A54F51-F3C4-4107-B464-2EAC3E65837B}" dt="2025-04-06T23:12:45.136" v="4683" actId="20577"/>
          <ac:spMkLst>
            <pc:docMk/>
            <pc:sldMk cId="3965778214" sldId="804"/>
            <ac:spMk id="2" creationId="{27F9EAAD-DD69-C737-7765-78944449AF54}"/>
          </ac:spMkLst>
        </pc:spChg>
        <pc:picChg chg="add mod ord">
          <ac:chgData name="Kellyn Gorman" userId="e23a768f-2613-433c-8868-7d00ab8a4972" providerId="ADAL" clId="{58A54F51-F3C4-4107-B464-2EAC3E65837B}" dt="2025-04-02T22:20:42.261" v="3094" actId="14100"/>
          <ac:picMkLst>
            <pc:docMk/>
            <pc:sldMk cId="3965778214" sldId="804"/>
            <ac:picMk id="5" creationId="{EBDA783B-91BE-E299-F486-80BD6696B547}"/>
          </ac:picMkLst>
        </pc:picChg>
      </pc:sldChg>
      <pc:sldChg chg="addSp delSp modSp new mod">
        <pc:chgData name="Kellyn Gorman" userId="e23a768f-2613-433c-8868-7d00ab8a4972" providerId="ADAL" clId="{58A54F51-F3C4-4107-B464-2EAC3E65837B}" dt="2025-04-02T22:25:23.919" v="3118" actId="1076"/>
        <pc:sldMkLst>
          <pc:docMk/>
          <pc:sldMk cId="1313026401" sldId="805"/>
        </pc:sldMkLst>
        <pc:spChg chg="mod">
          <ac:chgData name="Kellyn Gorman" userId="e23a768f-2613-433c-8868-7d00ab8a4972" providerId="ADAL" clId="{58A54F51-F3C4-4107-B464-2EAC3E65837B}" dt="2025-04-02T22:22:37.732" v="3106" actId="20577"/>
          <ac:spMkLst>
            <pc:docMk/>
            <pc:sldMk cId="1313026401" sldId="805"/>
            <ac:spMk id="2" creationId="{A29BBE3B-5EF9-9F8D-E0F9-8F72B27BEA7F}"/>
          </ac:spMkLst>
        </pc:spChg>
        <pc:picChg chg="add mod">
          <ac:chgData name="Kellyn Gorman" userId="e23a768f-2613-433c-8868-7d00ab8a4972" providerId="ADAL" clId="{58A54F51-F3C4-4107-B464-2EAC3E65837B}" dt="2025-04-02T22:24:30.041" v="3116" actId="1076"/>
          <ac:picMkLst>
            <pc:docMk/>
            <pc:sldMk cId="1313026401" sldId="805"/>
            <ac:picMk id="7" creationId="{69E34984-4610-873F-31D6-DD4CA26B895D}"/>
          </ac:picMkLst>
        </pc:picChg>
        <pc:picChg chg="add mod">
          <ac:chgData name="Kellyn Gorman" userId="e23a768f-2613-433c-8868-7d00ab8a4972" providerId="ADAL" clId="{58A54F51-F3C4-4107-B464-2EAC3E65837B}" dt="2025-04-02T22:25:23.919" v="3118" actId="1076"/>
          <ac:picMkLst>
            <pc:docMk/>
            <pc:sldMk cId="1313026401" sldId="805"/>
            <ac:picMk id="9" creationId="{22A27961-3C50-2B49-7944-3A6F75E8E1B3}"/>
          </ac:picMkLst>
        </pc:picChg>
      </pc:sldChg>
      <pc:sldChg chg="addSp delSp modSp new mod">
        <pc:chgData name="Kellyn Gorman" userId="e23a768f-2613-433c-8868-7d00ab8a4972" providerId="ADAL" clId="{58A54F51-F3C4-4107-B464-2EAC3E65837B}" dt="2025-04-08T22:02:07.091" v="5712" actId="20577"/>
        <pc:sldMkLst>
          <pc:docMk/>
          <pc:sldMk cId="664487076" sldId="806"/>
        </pc:sldMkLst>
        <pc:spChg chg="mod">
          <ac:chgData name="Kellyn Gorman" userId="e23a768f-2613-433c-8868-7d00ab8a4972" providerId="ADAL" clId="{58A54F51-F3C4-4107-B464-2EAC3E65837B}" dt="2025-04-08T22:02:07.091" v="5712" actId="20577"/>
          <ac:spMkLst>
            <pc:docMk/>
            <pc:sldMk cId="664487076" sldId="806"/>
            <ac:spMk id="2" creationId="{96401468-FDA0-7C1F-A072-3F37D3568672}"/>
          </ac:spMkLst>
        </pc:spChg>
        <pc:spChg chg="add mod">
          <ac:chgData name="Kellyn Gorman" userId="e23a768f-2613-433c-8868-7d00ab8a4972" providerId="ADAL" clId="{58A54F51-F3C4-4107-B464-2EAC3E65837B}" dt="2025-04-02T22:29:52.761" v="3162" actId="207"/>
          <ac:spMkLst>
            <pc:docMk/>
            <pc:sldMk cId="664487076" sldId="806"/>
            <ac:spMk id="5" creationId="{1DA51828-86F3-362F-D4AB-02DD1D3EC59F}"/>
          </ac:spMkLst>
        </pc:spChg>
      </pc:sldChg>
      <pc:sldChg chg="modSp add mod">
        <pc:chgData name="Kellyn Gorman" userId="e23a768f-2613-433c-8868-7d00ab8a4972" providerId="ADAL" clId="{58A54F51-F3C4-4107-B464-2EAC3E65837B}" dt="2025-04-02T23:11:44.043" v="4388" actId="20577"/>
        <pc:sldMkLst>
          <pc:docMk/>
          <pc:sldMk cId="4091189229" sldId="807"/>
        </pc:sldMkLst>
        <pc:spChg chg="mod">
          <ac:chgData name="Kellyn Gorman" userId="e23a768f-2613-433c-8868-7d00ab8a4972" providerId="ADAL" clId="{58A54F51-F3C4-4107-B464-2EAC3E65837B}" dt="2025-04-02T23:11:44.043" v="4388" actId="20577"/>
          <ac:spMkLst>
            <pc:docMk/>
            <pc:sldMk cId="4091189229" sldId="807"/>
            <ac:spMk id="2" creationId="{218B2A60-FFE5-0EA6-11E1-69B017BA82BB}"/>
          </ac:spMkLst>
        </pc:spChg>
      </pc:sldChg>
      <pc:sldChg chg="addSp delSp modSp new mod modClrScheme chgLayout">
        <pc:chgData name="Kellyn Gorman" userId="e23a768f-2613-433c-8868-7d00ab8a4972" providerId="ADAL" clId="{58A54F51-F3C4-4107-B464-2EAC3E65837B}" dt="2025-04-02T22:43:12.207" v="3251" actId="20577"/>
        <pc:sldMkLst>
          <pc:docMk/>
          <pc:sldMk cId="3803688364" sldId="808"/>
        </pc:sldMkLst>
        <pc:spChg chg="add mod ord">
          <ac:chgData name="Kellyn Gorman" userId="e23a768f-2613-433c-8868-7d00ab8a4972" providerId="ADAL" clId="{58A54F51-F3C4-4107-B464-2EAC3E65837B}" dt="2025-04-02T22:43:12.207" v="3251" actId="20577"/>
          <ac:spMkLst>
            <pc:docMk/>
            <pc:sldMk cId="3803688364" sldId="808"/>
            <ac:spMk id="4" creationId="{1D1919D2-830F-913F-91F3-4CEFEFC96BA4}"/>
          </ac:spMkLst>
        </pc:spChg>
      </pc:sldChg>
      <pc:sldChg chg="addSp delSp modSp new mod modClrScheme chgLayout">
        <pc:chgData name="Kellyn Gorman" userId="e23a768f-2613-433c-8868-7d00ab8a4972" providerId="ADAL" clId="{58A54F51-F3C4-4107-B464-2EAC3E65837B}" dt="2025-04-02T22:44:58.707" v="3294" actId="2710"/>
        <pc:sldMkLst>
          <pc:docMk/>
          <pc:sldMk cId="1952207970" sldId="809"/>
        </pc:sldMkLst>
        <pc:spChg chg="add mod ord">
          <ac:chgData name="Kellyn Gorman" userId="e23a768f-2613-433c-8868-7d00ab8a4972" providerId="ADAL" clId="{58A54F51-F3C4-4107-B464-2EAC3E65837B}" dt="2025-04-02T22:43:58.351" v="3291" actId="20577"/>
          <ac:spMkLst>
            <pc:docMk/>
            <pc:sldMk cId="1952207970" sldId="809"/>
            <ac:spMk id="3" creationId="{EDC8049D-DCE4-F55D-5033-14E9F2160DEE}"/>
          </ac:spMkLst>
        </pc:spChg>
        <pc:spChg chg="add mod">
          <ac:chgData name="Kellyn Gorman" userId="e23a768f-2613-433c-8868-7d00ab8a4972" providerId="ADAL" clId="{58A54F51-F3C4-4107-B464-2EAC3E65837B}" dt="2025-04-02T22:44:58.707" v="3294" actId="2710"/>
          <ac:spMkLst>
            <pc:docMk/>
            <pc:sldMk cId="1952207970" sldId="809"/>
            <ac:spMk id="5" creationId="{7ABCD08A-DE38-6AC5-7836-C492EE08F60A}"/>
          </ac:spMkLst>
        </pc:spChg>
      </pc:sldChg>
      <pc:sldChg chg="addSp delSp modSp new mod">
        <pc:chgData name="Kellyn Gorman" userId="e23a768f-2613-433c-8868-7d00ab8a4972" providerId="ADAL" clId="{58A54F51-F3C4-4107-B464-2EAC3E65837B}" dt="2025-04-02T22:47:02.967" v="3378" actId="14100"/>
        <pc:sldMkLst>
          <pc:docMk/>
          <pc:sldMk cId="1635926054" sldId="810"/>
        </pc:sldMkLst>
        <pc:spChg chg="mod">
          <ac:chgData name="Kellyn Gorman" userId="e23a768f-2613-433c-8868-7d00ab8a4972" providerId="ADAL" clId="{58A54F51-F3C4-4107-B464-2EAC3E65837B}" dt="2025-04-02T22:45:33.456" v="3333" actId="20577"/>
          <ac:spMkLst>
            <pc:docMk/>
            <pc:sldMk cId="1635926054" sldId="810"/>
            <ac:spMk id="2" creationId="{4887E776-162C-888B-92A1-7C1D65B2FA42}"/>
          </ac:spMkLst>
        </pc:spChg>
        <pc:spChg chg="add mod">
          <ac:chgData name="Kellyn Gorman" userId="e23a768f-2613-433c-8868-7d00ab8a4972" providerId="ADAL" clId="{58A54F51-F3C4-4107-B464-2EAC3E65837B}" dt="2025-04-02T22:47:02.967" v="3378" actId="14100"/>
          <ac:spMkLst>
            <pc:docMk/>
            <pc:sldMk cId="1635926054" sldId="810"/>
            <ac:spMk id="4" creationId="{55D7603D-1647-89F9-D463-B861908114BB}"/>
          </ac:spMkLst>
        </pc:spChg>
      </pc:sldChg>
      <pc:sldChg chg="addSp delSp modSp new mod">
        <pc:chgData name="Kellyn Gorman" userId="e23a768f-2613-433c-8868-7d00ab8a4972" providerId="ADAL" clId="{58A54F51-F3C4-4107-B464-2EAC3E65837B}" dt="2025-04-08T21:42:28.769" v="4918" actId="20577"/>
        <pc:sldMkLst>
          <pc:docMk/>
          <pc:sldMk cId="4066676472" sldId="811"/>
        </pc:sldMkLst>
        <pc:spChg chg="mod">
          <ac:chgData name="Kellyn Gorman" userId="e23a768f-2613-433c-8868-7d00ab8a4972" providerId="ADAL" clId="{58A54F51-F3C4-4107-B464-2EAC3E65837B}" dt="2025-04-02T22:46:30.077" v="3371" actId="20577"/>
          <ac:spMkLst>
            <pc:docMk/>
            <pc:sldMk cId="4066676472" sldId="811"/>
            <ac:spMk id="2" creationId="{9BE48CA1-4CCC-6029-CE57-D9606726FA5F}"/>
          </ac:spMkLst>
        </pc:spChg>
        <pc:spChg chg="add mod">
          <ac:chgData name="Kellyn Gorman" userId="e23a768f-2613-433c-8868-7d00ab8a4972" providerId="ADAL" clId="{58A54F51-F3C4-4107-B464-2EAC3E65837B}" dt="2025-04-08T21:42:28.769" v="4918" actId="20577"/>
          <ac:spMkLst>
            <pc:docMk/>
            <pc:sldMk cId="4066676472" sldId="811"/>
            <ac:spMk id="4" creationId="{7BFE0C84-2D9B-A604-7AED-E7BBDBDC2D9D}"/>
          </ac:spMkLst>
        </pc:spChg>
      </pc:sldChg>
      <pc:sldChg chg="addSp delSp modSp new mod">
        <pc:chgData name="Kellyn Gorman" userId="e23a768f-2613-433c-8868-7d00ab8a4972" providerId="ADAL" clId="{58A54F51-F3C4-4107-B464-2EAC3E65837B}" dt="2025-04-09T15:48:42.989" v="5994" actId="26606"/>
        <pc:sldMkLst>
          <pc:docMk/>
          <pc:sldMk cId="1651895138" sldId="812"/>
        </pc:sldMkLst>
        <pc:spChg chg="mod">
          <ac:chgData name="Kellyn Gorman" userId="e23a768f-2613-433c-8868-7d00ab8a4972" providerId="ADAL" clId="{58A54F51-F3C4-4107-B464-2EAC3E65837B}" dt="2025-04-09T15:48:42.989" v="5994" actId="26606"/>
          <ac:spMkLst>
            <pc:docMk/>
            <pc:sldMk cId="1651895138" sldId="812"/>
            <ac:spMk id="2" creationId="{CB7BCBA7-AB30-2516-19C3-33DF7F663375}"/>
          </ac:spMkLst>
        </pc:spChg>
        <pc:spChg chg="add del mod">
          <ac:chgData name="Kellyn Gorman" userId="e23a768f-2613-433c-8868-7d00ab8a4972" providerId="ADAL" clId="{58A54F51-F3C4-4107-B464-2EAC3E65837B}" dt="2025-04-09T15:48:42.989" v="5994" actId="26606"/>
          <ac:spMkLst>
            <pc:docMk/>
            <pc:sldMk cId="1651895138" sldId="812"/>
            <ac:spMk id="4" creationId="{CE83D36F-B19D-4CAA-F16A-53983F0E0ECF}"/>
          </ac:spMkLst>
        </pc:spChg>
        <pc:graphicFrameChg chg="add">
          <ac:chgData name="Kellyn Gorman" userId="e23a768f-2613-433c-8868-7d00ab8a4972" providerId="ADAL" clId="{58A54F51-F3C4-4107-B464-2EAC3E65837B}" dt="2025-04-09T15:48:42.989" v="5994" actId="26606"/>
          <ac:graphicFrameMkLst>
            <pc:docMk/>
            <pc:sldMk cId="1651895138" sldId="812"/>
            <ac:graphicFrameMk id="6" creationId="{281A596B-31F0-0B16-4869-64A9747F4911}"/>
          </ac:graphicFrameMkLst>
        </pc:graphicFrameChg>
      </pc:sldChg>
      <pc:sldChg chg="addSp delSp modSp new mod">
        <pc:chgData name="Kellyn Gorman" userId="e23a768f-2613-433c-8868-7d00ab8a4972" providerId="ADAL" clId="{58A54F51-F3C4-4107-B464-2EAC3E65837B}" dt="2025-04-02T22:49:19.577" v="3483" actId="1076"/>
        <pc:sldMkLst>
          <pc:docMk/>
          <pc:sldMk cId="3496797913" sldId="813"/>
        </pc:sldMkLst>
        <pc:spChg chg="mod">
          <ac:chgData name="Kellyn Gorman" userId="e23a768f-2613-433c-8868-7d00ab8a4972" providerId="ADAL" clId="{58A54F51-F3C4-4107-B464-2EAC3E65837B}" dt="2025-04-02T22:48:59.069" v="3478" actId="20577"/>
          <ac:spMkLst>
            <pc:docMk/>
            <pc:sldMk cId="3496797913" sldId="813"/>
            <ac:spMk id="2" creationId="{24C983A2-02E5-7603-4060-FE01DEE79789}"/>
          </ac:spMkLst>
        </pc:spChg>
        <pc:spChg chg="add mod">
          <ac:chgData name="Kellyn Gorman" userId="e23a768f-2613-433c-8868-7d00ab8a4972" providerId="ADAL" clId="{58A54F51-F3C4-4107-B464-2EAC3E65837B}" dt="2025-04-02T22:49:19.577" v="3483" actId="1076"/>
          <ac:spMkLst>
            <pc:docMk/>
            <pc:sldMk cId="3496797913" sldId="813"/>
            <ac:spMk id="4" creationId="{FAC471C6-1B05-4521-1E83-7D79A9C22659}"/>
          </ac:spMkLst>
        </pc:spChg>
      </pc:sldChg>
      <pc:sldChg chg="addSp delSp modSp new mod">
        <pc:chgData name="Kellyn Gorman" userId="e23a768f-2613-433c-8868-7d00ab8a4972" providerId="ADAL" clId="{58A54F51-F3C4-4107-B464-2EAC3E65837B}" dt="2025-04-09T15:49:00.876" v="5995" actId="26606"/>
        <pc:sldMkLst>
          <pc:docMk/>
          <pc:sldMk cId="43362344" sldId="814"/>
        </pc:sldMkLst>
        <pc:spChg chg="mod">
          <ac:chgData name="Kellyn Gorman" userId="e23a768f-2613-433c-8868-7d00ab8a4972" providerId="ADAL" clId="{58A54F51-F3C4-4107-B464-2EAC3E65837B}" dt="2025-04-09T15:49:00.876" v="5995" actId="26606"/>
          <ac:spMkLst>
            <pc:docMk/>
            <pc:sldMk cId="43362344" sldId="814"/>
            <ac:spMk id="2" creationId="{66F87B70-2D91-CB5F-89D3-B7B7AF3A82FE}"/>
          </ac:spMkLst>
        </pc:spChg>
        <pc:spChg chg="add del mod">
          <ac:chgData name="Kellyn Gorman" userId="e23a768f-2613-433c-8868-7d00ab8a4972" providerId="ADAL" clId="{58A54F51-F3C4-4107-B464-2EAC3E65837B}" dt="2025-04-09T15:49:00.876" v="5995" actId="26606"/>
          <ac:spMkLst>
            <pc:docMk/>
            <pc:sldMk cId="43362344" sldId="814"/>
            <ac:spMk id="4" creationId="{1D1ACDCA-F2C7-9B74-C954-19473A40CBBB}"/>
          </ac:spMkLst>
        </pc:spChg>
        <pc:graphicFrameChg chg="add">
          <ac:chgData name="Kellyn Gorman" userId="e23a768f-2613-433c-8868-7d00ab8a4972" providerId="ADAL" clId="{58A54F51-F3C4-4107-B464-2EAC3E65837B}" dt="2025-04-09T15:49:00.876" v="5995" actId="26606"/>
          <ac:graphicFrameMkLst>
            <pc:docMk/>
            <pc:sldMk cId="43362344" sldId="814"/>
            <ac:graphicFrameMk id="6" creationId="{B5CF0CE3-3173-179E-1521-B567C4B8EDAB}"/>
          </ac:graphicFrameMkLst>
        </pc:graphicFrameChg>
      </pc:sldChg>
      <pc:sldChg chg="addSp delSp modSp new mod modClrScheme chgLayout">
        <pc:chgData name="Kellyn Gorman" userId="e23a768f-2613-433c-8868-7d00ab8a4972" providerId="ADAL" clId="{58A54F51-F3C4-4107-B464-2EAC3E65837B}" dt="2025-04-02T22:51:59.033" v="3559" actId="26606"/>
        <pc:sldMkLst>
          <pc:docMk/>
          <pc:sldMk cId="1747916196" sldId="815"/>
        </pc:sldMkLst>
        <pc:spChg chg="add mod">
          <ac:chgData name="Kellyn Gorman" userId="e23a768f-2613-433c-8868-7d00ab8a4972" providerId="ADAL" clId="{58A54F51-F3C4-4107-B464-2EAC3E65837B}" dt="2025-04-02T22:51:59.033" v="3559" actId="26606"/>
          <ac:spMkLst>
            <pc:docMk/>
            <pc:sldMk cId="1747916196" sldId="815"/>
            <ac:spMk id="5" creationId="{CAA7ACB9-051A-D7A4-2B54-EB0D018A5444}"/>
          </ac:spMkLst>
        </pc:spChg>
      </pc:sldChg>
      <pc:sldChg chg="addSp delSp modSp new mod modClrScheme chgLayout">
        <pc:chgData name="Kellyn Gorman" userId="e23a768f-2613-433c-8868-7d00ab8a4972" providerId="ADAL" clId="{58A54F51-F3C4-4107-B464-2EAC3E65837B}" dt="2025-04-02T23:00:17.794" v="3873" actId="962"/>
        <pc:sldMkLst>
          <pc:docMk/>
          <pc:sldMk cId="4176836372" sldId="816"/>
        </pc:sldMkLst>
        <pc:spChg chg="mod">
          <ac:chgData name="Kellyn Gorman" userId="e23a768f-2613-433c-8868-7d00ab8a4972" providerId="ADAL" clId="{58A54F51-F3C4-4107-B464-2EAC3E65837B}" dt="2025-04-02T22:54:37.769" v="3666" actId="26606"/>
          <ac:spMkLst>
            <pc:docMk/>
            <pc:sldMk cId="4176836372" sldId="816"/>
            <ac:spMk id="2" creationId="{3EC55445-8AAF-FDB5-7613-543CA237A7FB}"/>
          </ac:spMkLst>
        </pc:spChg>
        <pc:graphicFrameChg chg="add mod">
          <ac:chgData name="Kellyn Gorman" userId="e23a768f-2613-433c-8868-7d00ab8a4972" providerId="ADAL" clId="{58A54F51-F3C4-4107-B464-2EAC3E65837B}" dt="2025-04-02T22:54:37.769" v="3666" actId="26606"/>
          <ac:graphicFrameMkLst>
            <pc:docMk/>
            <pc:sldMk cId="4176836372" sldId="816"/>
            <ac:graphicFrameMk id="8" creationId="{0AB10322-525C-0345-F2E0-237D505F4CBA}"/>
          </ac:graphicFrameMkLst>
        </pc:graphicFrameChg>
        <pc:picChg chg="add mod">
          <ac:chgData name="Kellyn Gorman" userId="e23a768f-2613-433c-8868-7d00ab8a4972" providerId="ADAL" clId="{58A54F51-F3C4-4107-B464-2EAC3E65837B}" dt="2025-04-02T23:00:17.794" v="3873" actId="962"/>
          <ac:picMkLst>
            <pc:docMk/>
            <pc:sldMk cId="4176836372" sldId="816"/>
            <ac:picMk id="7" creationId="{63FA1FBB-007D-F1FE-E334-C602A4E6ECE9}"/>
          </ac:picMkLst>
        </pc:picChg>
      </pc:sldChg>
      <pc:sldChg chg="addSp delSp modSp new mod modClrScheme chgLayout">
        <pc:chgData name="Kellyn Gorman" userId="e23a768f-2613-433c-8868-7d00ab8a4972" providerId="ADAL" clId="{58A54F51-F3C4-4107-B464-2EAC3E65837B}" dt="2025-04-02T22:55:38.819" v="3700" actId="26606"/>
        <pc:sldMkLst>
          <pc:docMk/>
          <pc:sldMk cId="2829724858" sldId="817"/>
        </pc:sldMkLst>
        <pc:spChg chg="mod">
          <ac:chgData name="Kellyn Gorman" userId="e23a768f-2613-433c-8868-7d00ab8a4972" providerId="ADAL" clId="{58A54F51-F3C4-4107-B464-2EAC3E65837B}" dt="2025-04-02T22:55:38.819" v="3700" actId="26606"/>
          <ac:spMkLst>
            <pc:docMk/>
            <pc:sldMk cId="2829724858" sldId="817"/>
            <ac:spMk id="3" creationId="{C4DC1FA4-5C21-5C20-AE99-773006EC89AC}"/>
          </ac:spMkLst>
        </pc:spChg>
        <pc:graphicFrameChg chg="add mod">
          <ac:chgData name="Kellyn Gorman" userId="e23a768f-2613-433c-8868-7d00ab8a4972" providerId="ADAL" clId="{58A54F51-F3C4-4107-B464-2EAC3E65837B}" dt="2025-04-02T22:55:38.819" v="3700" actId="26606"/>
          <ac:graphicFrameMkLst>
            <pc:docMk/>
            <pc:sldMk cId="2829724858" sldId="817"/>
            <ac:graphicFrameMk id="7" creationId="{31C7967E-EC6A-F5CB-C96C-906A600C2A24}"/>
          </ac:graphicFrameMkLst>
        </pc:graphicFrameChg>
      </pc:sldChg>
      <pc:sldChg chg="addSp delSp modSp new mod modClrScheme chgLayout">
        <pc:chgData name="Kellyn Gorman" userId="e23a768f-2613-433c-8868-7d00ab8a4972" providerId="ADAL" clId="{58A54F51-F3C4-4107-B464-2EAC3E65837B}" dt="2025-04-02T22:59:32.841" v="3870" actId="962"/>
        <pc:sldMkLst>
          <pc:docMk/>
          <pc:sldMk cId="4002799159" sldId="818"/>
        </pc:sldMkLst>
        <pc:spChg chg="mod">
          <ac:chgData name="Kellyn Gorman" userId="e23a768f-2613-433c-8868-7d00ab8a4972" providerId="ADAL" clId="{58A54F51-F3C4-4107-B464-2EAC3E65837B}" dt="2025-04-02T22:56:33.670" v="3738" actId="26606"/>
          <ac:spMkLst>
            <pc:docMk/>
            <pc:sldMk cId="4002799159" sldId="818"/>
            <ac:spMk id="2" creationId="{A4508CD9-E74B-7DDC-3702-1E39B7A9A130}"/>
          </ac:spMkLst>
        </pc:spChg>
        <pc:graphicFrameChg chg="add">
          <ac:chgData name="Kellyn Gorman" userId="e23a768f-2613-433c-8868-7d00ab8a4972" providerId="ADAL" clId="{58A54F51-F3C4-4107-B464-2EAC3E65837B}" dt="2025-04-02T22:58:15.817" v="3867" actId="26606"/>
          <ac:graphicFrameMkLst>
            <pc:docMk/>
            <pc:sldMk cId="4002799159" sldId="818"/>
            <ac:graphicFrameMk id="15" creationId="{F5D7CADB-81E7-8EB4-A5E3-5B208D86829C}"/>
          </ac:graphicFrameMkLst>
        </pc:graphicFrameChg>
        <pc:picChg chg="add mod">
          <ac:chgData name="Kellyn Gorman" userId="e23a768f-2613-433c-8868-7d00ab8a4972" providerId="ADAL" clId="{58A54F51-F3C4-4107-B464-2EAC3E65837B}" dt="2025-04-02T22:59:32.841" v="3870" actId="962"/>
          <ac:picMkLst>
            <pc:docMk/>
            <pc:sldMk cId="4002799159" sldId="818"/>
            <ac:picMk id="10" creationId="{992B931D-4865-CD6F-97BE-D1649C0CF9E2}"/>
          </ac:picMkLst>
        </pc:picChg>
      </pc:sldChg>
      <pc:sldChg chg="addSp delSp modSp new mod modClrScheme chgLayout">
        <pc:chgData name="Kellyn Gorman" userId="e23a768f-2613-433c-8868-7d00ab8a4972" providerId="ADAL" clId="{58A54F51-F3C4-4107-B464-2EAC3E65837B}" dt="2025-04-02T22:57:59.373" v="3866" actId="26606"/>
        <pc:sldMkLst>
          <pc:docMk/>
          <pc:sldMk cId="858901155" sldId="819"/>
        </pc:sldMkLst>
        <pc:spChg chg="mod">
          <ac:chgData name="Kellyn Gorman" userId="e23a768f-2613-433c-8868-7d00ab8a4972" providerId="ADAL" clId="{58A54F51-F3C4-4107-B464-2EAC3E65837B}" dt="2025-04-02T22:57:59.373" v="3866" actId="26606"/>
          <ac:spMkLst>
            <pc:docMk/>
            <pc:sldMk cId="858901155" sldId="819"/>
            <ac:spMk id="3" creationId="{31A961FD-60A2-27B2-1BA6-6D01D79B1938}"/>
          </ac:spMkLst>
        </pc:spChg>
        <pc:graphicFrameChg chg="add mod">
          <ac:chgData name="Kellyn Gorman" userId="e23a768f-2613-433c-8868-7d00ab8a4972" providerId="ADAL" clId="{58A54F51-F3C4-4107-B464-2EAC3E65837B}" dt="2025-04-02T22:57:59.373" v="3866" actId="26606"/>
          <ac:graphicFrameMkLst>
            <pc:docMk/>
            <pc:sldMk cId="858901155" sldId="819"/>
            <ac:graphicFrameMk id="7" creationId="{412CAD0B-89A8-B8D9-67C9-6BD684999E82}"/>
          </ac:graphicFrameMkLst>
        </pc:graphicFrameChg>
      </pc:sldChg>
      <pc:sldChg chg="addSp delSp modSp new mod">
        <pc:chgData name="Kellyn Gorman" userId="e23a768f-2613-433c-8868-7d00ab8a4972" providerId="ADAL" clId="{58A54F51-F3C4-4107-B464-2EAC3E65837B}" dt="2025-04-08T22:04:24.103" v="5839" actId="20577"/>
        <pc:sldMkLst>
          <pc:docMk/>
          <pc:sldMk cId="4036784309" sldId="820"/>
        </pc:sldMkLst>
        <pc:spChg chg="mod">
          <ac:chgData name="Kellyn Gorman" userId="e23a768f-2613-433c-8868-7d00ab8a4972" providerId="ADAL" clId="{58A54F51-F3C4-4107-B464-2EAC3E65837B}" dt="2025-04-08T22:04:06.860" v="5794" actId="20577"/>
          <ac:spMkLst>
            <pc:docMk/>
            <pc:sldMk cId="4036784309" sldId="820"/>
            <ac:spMk id="2" creationId="{A5AA2F4D-F229-6E1E-1D9D-025A2E81BD7B}"/>
          </ac:spMkLst>
        </pc:spChg>
        <pc:spChg chg="add mod">
          <ac:chgData name="Kellyn Gorman" userId="e23a768f-2613-433c-8868-7d00ab8a4972" providerId="ADAL" clId="{58A54F51-F3C4-4107-B464-2EAC3E65837B}" dt="2025-04-08T22:04:24.103" v="5839" actId="20577"/>
          <ac:spMkLst>
            <pc:docMk/>
            <pc:sldMk cId="4036784309" sldId="820"/>
            <ac:spMk id="4" creationId="{FAD88451-303D-23ED-041C-AC521A4B57ED}"/>
          </ac:spMkLst>
        </pc:spChg>
      </pc:sldChg>
      <pc:sldChg chg="modSp add mod ord">
        <pc:chgData name="Kellyn Gorman" userId="e23a768f-2613-433c-8868-7d00ab8a4972" providerId="ADAL" clId="{58A54F51-F3C4-4107-B464-2EAC3E65837B}" dt="2025-04-02T23:02:25.067" v="3973" actId="20577"/>
        <pc:sldMkLst>
          <pc:docMk/>
          <pc:sldMk cId="3240232133" sldId="821"/>
        </pc:sldMkLst>
        <pc:spChg chg="mod">
          <ac:chgData name="Kellyn Gorman" userId="e23a768f-2613-433c-8868-7d00ab8a4972" providerId="ADAL" clId="{58A54F51-F3C4-4107-B464-2EAC3E65837B}" dt="2025-04-02T23:02:25.067" v="3973" actId="20577"/>
          <ac:spMkLst>
            <pc:docMk/>
            <pc:sldMk cId="3240232133" sldId="821"/>
            <ac:spMk id="4" creationId="{D8FF4A50-B6CC-FC4F-5DD4-8483D36FBA57}"/>
          </ac:spMkLst>
        </pc:spChg>
      </pc:sldChg>
      <pc:sldChg chg="addSp delSp modSp new mod">
        <pc:chgData name="Kellyn Gorman" userId="e23a768f-2613-433c-8868-7d00ab8a4972" providerId="ADAL" clId="{58A54F51-F3C4-4107-B464-2EAC3E65837B}" dt="2025-04-08T22:05:10.546" v="5926" actId="20577"/>
        <pc:sldMkLst>
          <pc:docMk/>
          <pc:sldMk cId="3427203665" sldId="822"/>
        </pc:sldMkLst>
        <pc:spChg chg="mod">
          <ac:chgData name="Kellyn Gorman" userId="e23a768f-2613-433c-8868-7d00ab8a4972" providerId="ADAL" clId="{58A54F51-F3C4-4107-B464-2EAC3E65837B}" dt="2025-04-02T23:02:49.904" v="4002" actId="20577"/>
          <ac:spMkLst>
            <pc:docMk/>
            <pc:sldMk cId="3427203665" sldId="822"/>
            <ac:spMk id="2" creationId="{DAC86A93-1903-8B9A-4D48-8B7C3F669BE0}"/>
          </ac:spMkLst>
        </pc:spChg>
        <pc:spChg chg="add mod">
          <ac:chgData name="Kellyn Gorman" userId="e23a768f-2613-433c-8868-7d00ab8a4972" providerId="ADAL" clId="{58A54F51-F3C4-4107-B464-2EAC3E65837B}" dt="2025-04-08T22:05:10.546" v="5926" actId="20577"/>
          <ac:spMkLst>
            <pc:docMk/>
            <pc:sldMk cId="3427203665" sldId="822"/>
            <ac:spMk id="4" creationId="{9478032A-C9FD-D928-ACE5-74600EB4BCAD}"/>
          </ac:spMkLst>
        </pc:spChg>
      </pc:sldChg>
      <pc:sldChg chg="addSp delSp modSp new mod">
        <pc:chgData name="Kellyn Gorman" userId="e23a768f-2613-433c-8868-7d00ab8a4972" providerId="ADAL" clId="{58A54F51-F3C4-4107-B464-2EAC3E65837B}" dt="2025-04-08T22:05:46.712" v="5985" actId="20577"/>
        <pc:sldMkLst>
          <pc:docMk/>
          <pc:sldMk cId="3926461825" sldId="823"/>
        </pc:sldMkLst>
        <pc:spChg chg="mod">
          <ac:chgData name="Kellyn Gorman" userId="e23a768f-2613-433c-8868-7d00ab8a4972" providerId="ADAL" clId="{58A54F51-F3C4-4107-B464-2EAC3E65837B}" dt="2025-04-02T23:03:44.768" v="4039" actId="20577"/>
          <ac:spMkLst>
            <pc:docMk/>
            <pc:sldMk cId="3926461825" sldId="823"/>
            <ac:spMk id="2" creationId="{836D1E0F-91CC-3801-65A0-9B6F1FDB4879}"/>
          </ac:spMkLst>
        </pc:spChg>
        <pc:spChg chg="add mod">
          <ac:chgData name="Kellyn Gorman" userId="e23a768f-2613-433c-8868-7d00ab8a4972" providerId="ADAL" clId="{58A54F51-F3C4-4107-B464-2EAC3E65837B}" dt="2025-04-08T22:05:46.712" v="5985" actId="20577"/>
          <ac:spMkLst>
            <pc:docMk/>
            <pc:sldMk cId="3926461825" sldId="823"/>
            <ac:spMk id="4" creationId="{FDDDD310-9265-0FD9-1630-31286EA49A14}"/>
          </ac:spMkLst>
        </pc:spChg>
      </pc:sldChg>
      <pc:sldChg chg="addSp delSp modSp new mod">
        <pc:chgData name="Kellyn Gorman" userId="e23a768f-2613-433c-8868-7d00ab8a4972" providerId="ADAL" clId="{58A54F51-F3C4-4107-B464-2EAC3E65837B}" dt="2025-04-02T23:04:46.988" v="4077" actId="2710"/>
        <pc:sldMkLst>
          <pc:docMk/>
          <pc:sldMk cId="2327072006" sldId="824"/>
        </pc:sldMkLst>
        <pc:spChg chg="mod">
          <ac:chgData name="Kellyn Gorman" userId="e23a768f-2613-433c-8868-7d00ab8a4972" providerId="ADAL" clId="{58A54F51-F3C4-4107-B464-2EAC3E65837B}" dt="2025-04-02T23:04:28.296" v="4073" actId="20577"/>
          <ac:spMkLst>
            <pc:docMk/>
            <pc:sldMk cId="2327072006" sldId="824"/>
            <ac:spMk id="2" creationId="{EBE4D901-77E8-E163-2CC8-39EFE78DD52B}"/>
          </ac:spMkLst>
        </pc:spChg>
        <pc:spChg chg="add mod">
          <ac:chgData name="Kellyn Gorman" userId="e23a768f-2613-433c-8868-7d00ab8a4972" providerId="ADAL" clId="{58A54F51-F3C4-4107-B464-2EAC3E65837B}" dt="2025-04-02T23:04:46.988" v="4077" actId="2710"/>
          <ac:spMkLst>
            <pc:docMk/>
            <pc:sldMk cId="2327072006" sldId="824"/>
            <ac:spMk id="4" creationId="{F5CE7E59-BDBE-0EF1-CF52-E85EAF61848F}"/>
          </ac:spMkLst>
        </pc:spChg>
      </pc:sldChg>
      <pc:sldChg chg="addSp delSp modSp new mod">
        <pc:chgData name="Kellyn Gorman" userId="e23a768f-2613-433c-8868-7d00ab8a4972" providerId="ADAL" clId="{58A54F51-F3C4-4107-B464-2EAC3E65837B}" dt="2025-04-08T22:06:10.279" v="5986" actId="26606"/>
        <pc:sldMkLst>
          <pc:docMk/>
          <pc:sldMk cId="737189876" sldId="825"/>
        </pc:sldMkLst>
        <pc:spChg chg="mod">
          <ac:chgData name="Kellyn Gorman" userId="e23a768f-2613-433c-8868-7d00ab8a4972" providerId="ADAL" clId="{58A54F51-F3C4-4107-B464-2EAC3E65837B}" dt="2025-04-08T22:06:10.279" v="5986" actId="26606"/>
          <ac:spMkLst>
            <pc:docMk/>
            <pc:sldMk cId="737189876" sldId="825"/>
            <ac:spMk id="2" creationId="{4C171A41-F349-1D3E-0AD2-69B2C275DEAD}"/>
          </ac:spMkLst>
        </pc:spChg>
        <pc:spChg chg="add del mod">
          <ac:chgData name="Kellyn Gorman" userId="e23a768f-2613-433c-8868-7d00ab8a4972" providerId="ADAL" clId="{58A54F51-F3C4-4107-B464-2EAC3E65837B}" dt="2025-04-08T22:06:10.279" v="5986" actId="26606"/>
          <ac:spMkLst>
            <pc:docMk/>
            <pc:sldMk cId="737189876" sldId="825"/>
            <ac:spMk id="4" creationId="{7BDC7D6D-6442-34B3-08A2-51E7A6EC00E4}"/>
          </ac:spMkLst>
        </pc:spChg>
        <pc:graphicFrameChg chg="add">
          <ac:chgData name="Kellyn Gorman" userId="e23a768f-2613-433c-8868-7d00ab8a4972" providerId="ADAL" clId="{58A54F51-F3C4-4107-B464-2EAC3E65837B}" dt="2025-04-08T22:06:10.279" v="5986" actId="26606"/>
          <ac:graphicFrameMkLst>
            <pc:docMk/>
            <pc:sldMk cId="737189876" sldId="825"/>
            <ac:graphicFrameMk id="6" creationId="{95B88359-E3D9-9E23-BBED-0C70F5B553D4}"/>
          </ac:graphicFrameMkLst>
        </pc:graphicFrameChg>
      </pc:sldChg>
      <pc:sldChg chg="addSp delSp modSp new mod">
        <pc:chgData name="Kellyn Gorman" userId="e23a768f-2613-433c-8868-7d00ab8a4972" providerId="ADAL" clId="{58A54F51-F3C4-4107-B464-2EAC3E65837B}" dt="2025-04-08T22:06:17.164" v="5987" actId="26606"/>
        <pc:sldMkLst>
          <pc:docMk/>
          <pc:sldMk cId="1613685947" sldId="826"/>
        </pc:sldMkLst>
        <pc:spChg chg="mod">
          <ac:chgData name="Kellyn Gorman" userId="e23a768f-2613-433c-8868-7d00ab8a4972" providerId="ADAL" clId="{58A54F51-F3C4-4107-B464-2EAC3E65837B}" dt="2025-04-08T22:06:17.164" v="5987" actId="26606"/>
          <ac:spMkLst>
            <pc:docMk/>
            <pc:sldMk cId="1613685947" sldId="826"/>
            <ac:spMk id="2" creationId="{4CDE1E30-68C7-B751-8C1E-8C7B0118B251}"/>
          </ac:spMkLst>
        </pc:spChg>
        <pc:spChg chg="add del mod">
          <ac:chgData name="Kellyn Gorman" userId="e23a768f-2613-433c-8868-7d00ab8a4972" providerId="ADAL" clId="{58A54F51-F3C4-4107-B464-2EAC3E65837B}" dt="2025-04-08T22:06:17.164" v="5987" actId="26606"/>
          <ac:spMkLst>
            <pc:docMk/>
            <pc:sldMk cId="1613685947" sldId="826"/>
            <ac:spMk id="4" creationId="{46605AFB-5E6A-1898-29A9-48B44A5DF478}"/>
          </ac:spMkLst>
        </pc:spChg>
        <pc:graphicFrameChg chg="add">
          <ac:chgData name="Kellyn Gorman" userId="e23a768f-2613-433c-8868-7d00ab8a4972" providerId="ADAL" clId="{58A54F51-F3C4-4107-B464-2EAC3E65837B}" dt="2025-04-08T22:06:17.164" v="5987" actId="26606"/>
          <ac:graphicFrameMkLst>
            <pc:docMk/>
            <pc:sldMk cId="1613685947" sldId="826"/>
            <ac:graphicFrameMk id="6" creationId="{2F37E3FC-FCB8-C789-3151-B9EDBF5FBD75}"/>
          </ac:graphicFrameMkLst>
        </pc:graphicFrameChg>
      </pc:sldChg>
      <pc:sldChg chg="addSp delSp modSp new mod modClrScheme chgLayout">
        <pc:chgData name="Kellyn Gorman" userId="e23a768f-2613-433c-8868-7d00ab8a4972" providerId="ADAL" clId="{58A54F51-F3C4-4107-B464-2EAC3E65837B}" dt="2025-04-02T23:10:22.114" v="4308" actId="5793"/>
        <pc:sldMkLst>
          <pc:docMk/>
          <pc:sldMk cId="1011538581" sldId="827"/>
        </pc:sldMkLst>
        <pc:spChg chg="mod">
          <ac:chgData name="Kellyn Gorman" userId="e23a768f-2613-433c-8868-7d00ab8a4972" providerId="ADAL" clId="{58A54F51-F3C4-4107-B464-2EAC3E65837B}" dt="2025-04-02T23:10:17.909" v="4306" actId="5793"/>
          <ac:spMkLst>
            <pc:docMk/>
            <pc:sldMk cId="1011538581" sldId="827"/>
            <ac:spMk id="2" creationId="{A3B84497-29DC-1A89-1C56-D3C9FDD103F7}"/>
          </ac:spMkLst>
        </pc:spChg>
        <pc:spChg chg="mod">
          <ac:chgData name="Kellyn Gorman" userId="e23a768f-2613-433c-8868-7d00ab8a4972" providerId="ADAL" clId="{58A54F51-F3C4-4107-B464-2EAC3E65837B}" dt="2025-04-02T23:10:22.114" v="4308" actId="5793"/>
          <ac:spMkLst>
            <pc:docMk/>
            <pc:sldMk cId="1011538581" sldId="827"/>
            <ac:spMk id="3" creationId="{8D0CD31A-1F4D-DBB4-A07B-85AFCF8855B9}"/>
          </ac:spMkLst>
        </pc:spChg>
        <pc:picChg chg="add mod">
          <ac:chgData name="Kellyn Gorman" userId="e23a768f-2613-433c-8868-7d00ab8a4972" providerId="ADAL" clId="{58A54F51-F3C4-4107-B464-2EAC3E65837B}" dt="2025-04-02T23:10:00.700" v="4284" actId="26606"/>
          <ac:picMkLst>
            <pc:docMk/>
            <pc:sldMk cId="1011538581" sldId="827"/>
            <ac:picMk id="5" creationId="{5305E6B1-83E2-AE80-6139-5AAF3D1E6FFD}"/>
          </ac:picMkLst>
        </pc:picChg>
      </pc:sldChg>
      <pc:sldChg chg="addSp delSp modSp new mod modClrScheme chgLayout">
        <pc:chgData name="Kellyn Gorman" userId="e23a768f-2613-433c-8868-7d00ab8a4972" providerId="ADAL" clId="{58A54F51-F3C4-4107-B464-2EAC3E65837B}" dt="2025-04-06T23:10:15.134" v="4557" actId="20577"/>
        <pc:sldMkLst>
          <pc:docMk/>
          <pc:sldMk cId="1375141363" sldId="828"/>
        </pc:sldMkLst>
        <pc:spChg chg="add mod ord">
          <ac:chgData name="Kellyn Gorman" userId="e23a768f-2613-433c-8868-7d00ab8a4972" providerId="ADAL" clId="{58A54F51-F3C4-4107-B464-2EAC3E65837B}" dt="2025-04-06T23:10:09.857" v="4550" actId="20577"/>
          <ac:spMkLst>
            <pc:docMk/>
            <pc:sldMk cId="1375141363" sldId="828"/>
            <ac:spMk id="5" creationId="{8ED0671F-2C2D-326B-6B8A-0CF03723FCE7}"/>
          </ac:spMkLst>
        </pc:spChg>
        <pc:spChg chg="add mod ord">
          <ac:chgData name="Kellyn Gorman" userId="e23a768f-2613-433c-8868-7d00ab8a4972" providerId="ADAL" clId="{58A54F51-F3C4-4107-B464-2EAC3E65837B}" dt="2025-04-06T23:10:15.134" v="4557" actId="20577"/>
          <ac:spMkLst>
            <pc:docMk/>
            <pc:sldMk cId="1375141363" sldId="828"/>
            <ac:spMk id="6" creationId="{CF759169-C07B-3221-8F37-9D8B6515D7A7}"/>
          </ac:spMkLst>
        </pc:spChg>
      </pc:sldChg>
      <pc:sldChg chg="modSp add mod ord">
        <pc:chgData name="Kellyn Gorman" userId="e23a768f-2613-433c-8868-7d00ab8a4972" providerId="ADAL" clId="{58A54F51-F3C4-4107-B464-2EAC3E65837B}" dt="2025-04-08T22:00:37.914" v="5655" actId="20577"/>
        <pc:sldMkLst>
          <pc:docMk/>
          <pc:sldMk cId="1423395949" sldId="829"/>
        </pc:sldMkLst>
        <pc:spChg chg="mod">
          <ac:chgData name="Kellyn Gorman" userId="e23a768f-2613-433c-8868-7d00ab8a4972" providerId="ADAL" clId="{58A54F51-F3C4-4107-B464-2EAC3E65837B}" dt="2025-04-08T22:00:37.914" v="5655" actId="20577"/>
          <ac:spMkLst>
            <pc:docMk/>
            <pc:sldMk cId="1423395949" sldId="829"/>
            <ac:spMk id="5" creationId="{CF5CAB97-09E2-7F89-9EE5-953AD90CC475}"/>
          </ac:spMkLst>
        </pc:spChg>
        <pc:spChg chg="mod">
          <ac:chgData name="Kellyn Gorman" userId="e23a768f-2613-433c-8868-7d00ab8a4972" providerId="ADAL" clId="{58A54F51-F3C4-4107-B464-2EAC3E65837B}" dt="2025-04-08T22:00:12.813" v="5616" actId="20577"/>
          <ac:spMkLst>
            <pc:docMk/>
            <pc:sldMk cId="1423395949" sldId="829"/>
            <ac:spMk id="6" creationId="{FA577577-12FD-6B0D-F716-CF4B725B79D8}"/>
          </ac:spMkLst>
        </pc:spChg>
      </pc:sldChg>
      <pc:sldChg chg="modSp add mod ord">
        <pc:chgData name="Kellyn Gorman" userId="e23a768f-2613-433c-8868-7d00ab8a4972" providerId="ADAL" clId="{58A54F51-F3C4-4107-B464-2EAC3E65837B}" dt="2025-04-08T21:59:58.412" v="5610" actId="20577"/>
        <pc:sldMkLst>
          <pc:docMk/>
          <pc:sldMk cId="244773721" sldId="830"/>
        </pc:sldMkLst>
        <pc:spChg chg="mod">
          <ac:chgData name="Kellyn Gorman" userId="e23a768f-2613-433c-8868-7d00ab8a4972" providerId="ADAL" clId="{58A54F51-F3C4-4107-B464-2EAC3E65837B}" dt="2025-04-08T21:49:34.842" v="5536" actId="20577"/>
          <ac:spMkLst>
            <pc:docMk/>
            <pc:sldMk cId="244773721" sldId="830"/>
            <ac:spMk id="5" creationId="{FF81C9A2-8A9D-A0B6-2E0B-890D1DEAFEF8}"/>
          </ac:spMkLst>
        </pc:spChg>
        <pc:spChg chg="mod">
          <ac:chgData name="Kellyn Gorman" userId="e23a768f-2613-433c-8868-7d00ab8a4972" providerId="ADAL" clId="{58A54F51-F3C4-4107-B464-2EAC3E65837B}" dt="2025-04-08T21:59:58.412" v="5610" actId="20577"/>
          <ac:spMkLst>
            <pc:docMk/>
            <pc:sldMk cId="244773721" sldId="830"/>
            <ac:spMk id="6" creationId="{B473D5F1-48DA-1DA8-FCF2-3CD64823B6CD}"/>
          </ac:spMkLst>
        </pc:spChg>
      </pc:sldChg>
      <pc:sldChg chg="modSp add mod ord">
        <pc:chgData name="Kellyn Gorman" userId="e23a768f-2613-433c-8868-7d00ab8a4972" providerId="ADAL" clId="{58A54F51-F3C4-4107-B464-2EAC3E65837B}" dt="2025-04-08T22:02:21.923" v="5714" actId="20577"/>
        <pc:sldMkLst>
          <pc:docMk/>
          <pc:sldMk cId="1326160946" sldId="831"/>
        </pc:sldMkLst>
        <pc:spChg chg="mod">
          <ac:chgData name="Kellyn Gorman" userId="e23a768f-2613-433c-8868-7d00ab8a4972" providerId="ADAL" clId="{58A54F51-F3C4-4107-B464-2EAC3E65837B}" dt="2025-04-06T23:11:54.986" v="4645" actId="20577"/>
          <ac:spMkLst>
            <pc:docMk/>
            <pc:sldMk cId="1326160946" sldId="831"/>
            <ac:spMk id="5" creationId="{84EB1DC1-0C45-92B9-5503-F07B77C49A93}"/>
          </ac:spMkLst>
        </pc:spChg>
        <pc:spChg chg="mod">
          <ac:chgData name="Kellyn Gorman" userId="e23a768f-2613-433c-8868-7d00ab8a4972" providerId="ADAL" clId="{58A54F51-F3C4-4107-B464-2EAC3E65837B}" dt="2025-04-08T22:02:21.923" v="5714" actId="20577"/>
          <ac:spMkLst>
            <pc:docMk/>
            <pc:sldMk cId="1326160946" sldId="831"/>
            <ac:spMk id="6" creationId="{9105BD6C-90B7-3A96-98DD-96FED261D2AA}"/>
          </ac:spMkLst>
        </pc:spChg>
      </pc:sldChg>
      <pc:sldChg chg="modSp new mod ord">
        <pc:chgData name="Kellyn Gorman" userId="e23a768f-2613-433c-8868-7d00ab8a4972" providerId="ADAL" clId="{58A54F51-F3C4-4107-B464-2EAC3E65837B}" dt="2025-04-08T22:02:39.662" v="5721" actId="20577"/>
        <pc:sldMkLst>
          <pc:docMk/>
          <pc:sldMk cId="1923093842" sldId="832"/>
        </pc:sldMkLst>
        <pc:spChg chg="mod">
          <ac:chgData name="Kellyn Gorman" userId="e23a768f-2613-433c-8868-7d00ab8a4972" providerId="ADAL" clId="{58A54F51-F3C4-4107-B464-2EAC3E65837B}" dt="2025-04-08T22:02:39.662" v="5721" actId="20577"/>
          <ac:spMkLst>
            <pc:docMk/>
            <pc:sldMk cId="1923093842" sldId="832"/>
            <ac:spMk id="2" creationId="{9DDC9375-037C-0200-5B0E-50F2548E307C}"/>
          </ac:spMkLst>
        </pc:spChg>
        <pc:spChg chg="mod">
          <ac:chgData name="Kellyn Gorman" userId="e23a768f-2613-433c-8868-7d00ab8a4972" providerId="ADAL" clId="{58A54F51-F3C4-4107-B464-2EAC3E65837B}" dt="2025-04-08T22:02:34.934" v="5716" actId="20577"/>
          <ac:spMkLst>
            <pc:docMk/>
            <pc:sldMk cId="1923093842" sldId="832"/>
            <ac:spMk id="3" creationId="{12C3F72F-D1CF-6038-7A35-F2770C6F3E14}"/>
          </ac:spMkLst>
        </pc:spChg>
      </pc:sldChg>
      <pc:sldChg chg="addSp delSp modSp new mod chgLayout">
        <pc:chgData name="Kellyn Gorman" userId="e23a768f-2613-433c-8868-7d00ab8a4972" providerId="ADAL" clId="{58A54F51-F3C4-4107-B464-2EAC3E65837B}" dt="2025-04-09T15:49:14.861" v="5996" actId="26606"/>
        <pc:sldMkLst>
          <pc:docMk/>
          <pc:sldMk cId="3544216341" sldId="833"/>
        </pc:sldMkLst>
        <pc:spChg chg="mod ord">
          <ac:chgData name="Kellyn Gorman" userId="e23a768f-2613-433c-8868-7d00ab8a4972" providerId="ADAL" clId="{58A54F51-F3C4-4107-B464-2EAC3E65837B}" dt="2025-04-09T15:49:14.861" v="5996" actId="26606"/>
          <ac:spMkLst>
            <pc:docMk/>
            <pc:sldMk cId="3544216341" sldId="833"/>
            <ac:spMk id="2" creationId="{829B9FD4-F676-B53C-E9A5-F459C747BA31}"/>
          </ac:spMkLst>
        </pc:spChg>
        <pc:spChg chg="del mod ord">
          <ac:chgData name="Kellyn Gorman" userId="e23a768f-2613-433c-8868-7d00ab8a4972" providerId="ADAL" clId="{58A54F51-F3C4-4107-B464-2EAC3E65837B}" dt="2025-04-09T15:49:14.861" v="5996" actId="26606"/>
          <ac:spMkLst>
            <pc:docMk/>
            <pc:sldMk cId="3544216341" sldId="833"/>
            <ac:spMk id="3" creationId="{98AE659A-0468-E00E-743D-3C8CABB20B45}"/>
          </ac:spMkLst>
        </pc:spChg>
        <pc:graphicFrameChg chg="add">
          <ac:chgData name="Kellyn Gorman" userId="e23a768f-2613-433c-8868-7d00ab8a4972" providerId="ADAL" clId="{58A54F51-F3C4-4107-B464-2EAC3E65837B}" dt="2025-04-09T15:49:14.861" v="5996" actId="26606"/>
          <ac:graphicFrameMkLst>
            <pc:docMk/>
            <pc:sldMk cId="3544216341" sldId="833"/>
            <ac:graphicFrameMk id="5" creationId="{83FEFA6B-F792-DCEB-31BD-2741BA82CFE6}"/>
          </ac:graphicFrameMkLst>
        </pc:graphicFrameChg>
      </pc:sldChg>
      <pc:sldChg chg="modSp add mod">
        <pc:chgData name="Kellyn Gorman" userId="e23a768f-2613-433c-8868-7d00ab8a4972" providerId="ADAL" clId="{58A54F51-F3C4-4107-B464-2EAC3E65837B}" dt="2025-04-08T22:01:34.187" v="5666" actId="20577"/>
        <pc:sldMkLst>
          <pc:docMk/>
          <pc:sldMk cId="3288014706" sldId="834"/>
        </pc:sldMkLst>
        <pc:spChg chg="mod">
          <ac:chgData name="Kellyn Gorman" userId="e23a768f-2613-433c-8868-7d00ab8a4972" providerId="ADAL" clId="{58A54F51-F3C4-4107-B464-2EAC3E65837B}" dt="2025-04-08T22:01:34.187" v="5666" actId="20577"/>
          <ac:spMkLst>
            <pc:docMk/>
            <pc:sldMk cId="3288014706" sldId="834"/>
            <ac:spMk id="5" creationId="{8F564F5A-2543-0B0C-6E78-503BE0CDE1B1}"/>
          </ac:spMkLst>
        </pc:spChg>
        <pc:spChg chg="mod">
          <ac:chgData name="Kellyn Gorman" userId="e23a768f-2613-433c-8868-7d00ab8a4972" providerId="ADAL" clId="{58A54F51-F3C4-4107-B464-2EAC3E65837B}" dt="2025-04-08T22:01:01.405" v="5659" actId="20577"/>
          <ac:spMkLst>
            <pc:docMk/>
            <pc:sldMk cId="3288014706" sldId="834"/>
            <ac:spMk id="6" creationId="{1F1E0ACC-4F7D-3105-7AAA-B53E32A91D00}"/>
          </ac:spMkLst>
        </pc:spChg>
      </pc:sldChg>
      <pc:sldChg chg="addSp delSp modSp new mod ord modClrScheme chgLayout">
        <pc:chgData name="Kellyn Gorman" userId="e23a768f-2613-433c-8868-7d00ab8a4972" providerId="ADAL" clId="{58A54F51-F3C4-4107-B464-2EAC3E65837B}" dt="2025-04-08T21:59:19.706" v="5604" actId="20577"/>
        <pc:sldMkLst>
          <pc:docMk/>
          <pc:sldMk cId="2047556590" sldId="835"/>
        </pc:sldMkLst>
        <pc:spChg chg="del mod ord">
          <ac:chgData name="Kellyn Gorman" userId="e23a768f-2613-433c-8868-7d00ab8a4972" providerId="ADAL" clId="{58A54F51-F3C4-4107-B464-2EAC3E65837B}" dt="2025-04-08T21:49:50.331" v="5538" actId="700"/>
          <ac:spMkLst>
            <pc:docMk/>
            <pc:sldMk cId="2047556590" sldId="835"/>
            <ac:spMk id="2" creationId="{1EE15EC3-1B0F-73C9-14CD-776D6C66CA0E}"/>
          </ac:spMkLst>
        </pc:spChg>
        <pc:spChg chg="del mod ord">
          <ac:chgData name="Kellyn Gorman" userId="e23a768f-2613-433c-8868-7d00ab8a4972" providerId="ADAL" clId="{58A54F51-F3C4-4107-B464-2EAC3E65837B}" dt="2025-04-08T21:49:50.331" v="5538" actId="700"/>
          <ac:spMkLst>
            <pc:docMk/>
            <pc:sldMk cId="2047556590" sldId="835"/>
            <ac:spMk id="3" creationId="{25D27120-C8B0-4538-B89A-7F83CD4CABA1}"/>
          </ac:spMkLst>
        </pc:spChg>
        <pc:spChg chg="add mod ord">
          <ac:chgData name="Kellyn Gorman" userId="e23a768f-2613-433c-8868-7d00ab8a4972" providerId="ADAL" clId="{58A54F51-F3C4-4107-B464-2EAC3E65837B}" dt="2025-04-08T21:59:19.706" v="5604" actId="20577"/>
          <ac:spMkLst>
            <pc:docMk/>
            <pc:sldMk cId="2047556590" sldId="835"/>
            <ac:spMk id="4" creationId="{4A77D1D6-EA46-1DB7-0C1C-D7ED5E0CAAD0}"/>
          </ac:spMkLst>
        </pc:spChg>
        <pc:spChg chg="add del mod ord">
          <ac:chgData name="Kellyn Gorman" userId="e23a768f-2613-433c-8868-7d00ab8a4972" providerId="ADAL" clId="{58A54F51-F3C4-4107-B464-2EAC3E65837B}" dt="2025-04-08T21:57:20.434" v="5585" actId="478"/>
          <ac:spMkLst>
            <pc:docMk/>
            <pc:sldMk cId="2047556590" sldId="835"/>
            <ac:spMk id="5" creationId="{F9F794FA-1CBC-AD52-852E-A3777EDE1122}"/>
          </ac:spMkLst>
        </pc:spChg>
        <pc:picChg chg="add mod ord">
          <ac:chgData name="Kellyn Gorman" userId="e23a768f-2613-433c-8868-7d00ab8a4972" providerId="ADAL" clId="{58A54F51-F3C4-4107-B464-2EAC3E65837B}" dt="2025-04-08T21:58:35.155" v="5592" actId="166"/>
          <ac:picMkLst>
            <pc:docMk/>
            <pc:sldMk cId="2047556590" sldId="835"/>
            <ac:picMk id="7" creationId="{602BDE84-352D-C3B0-B3A3-751E25EA83AD}"/>
          </ac:picMkLst>
        </pc:picChg>
        <pc:picChg chg="add del mod">
          <ac:chgData name="Kellyn Gorman" userId="e23a768f-2613-433c-8868-7d00ab8a4972" providerId="ADAL" clId="{58A54F51-F3C4-4107-B464-2EAC3E65837B}" dt="2025-04-08T21:58:40.393" v="5593" actId="478"/>
          <ac:picMkLst>
            <pc:docMk/>
            <pc:sldMk cId="2047556590" sldId="835"/>
            <ac:picMk id="9" creationId="{D9812193-A65A-CC26-FF67-C95E168E2199}"/>
          </ac:picMkLst>
        </pc:picChg>
        <pc:picChg chg="add mod">
          <ac:chgData name="Kellyn Gorman" userId="e23a768f-2613-433c-8868-7d00ab8a4972" providerId="ADAL" clId="{58A54F51-F3C4-4107-B464-2EAC3E65837B}" dt="2025-04-08T21:59:08.674" v="5595" actId="1076"/>
          <ac:picMkLst>
            <pc:docMk/>
            <pc:sldMk cId="2047556590" sldId="835"/>
            <ac:picMk id="11" creationId="{6F531918-2AFC-C69D-1D6D-38FFBD844330}"/>
          </ac:picMkLst>
        </pc:picChg>
      </pc:sldChg>
      <pc:sldChg chg="add">
        <pc:chgData name="Kellyn Gorman" userId="e23a768f-2613-433c-8868-7d00ab8a4972" providerId="ADAL" clId="{58A54F51-F3C4-4107-B464-2EAC3E65837B}" dt="2025-04-08T21:52:39.142" v="5568" actId="2890"/>
        <pc:sldMkLst>
          <pc:docMk/>
          <pc:sldMk cId="1172901549" sldId="836"/>
        </pc:sldMkLst>
      </pc:sldChg>
    </pc:docChg>
  </pc:docChgLst>
</pc:chgInfo>
</file>

<file path=ppt/diagrams/_rels/data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47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ata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29.svg"/></Relationships>
</file>

<file path=ppt/diagrams/_rels/drawing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4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rawing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2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DDB033-5842-432A-BFFA-4187952B7484}" type="doc">
      <dgm:prSet loTypeId="urn:microsoft.com/office/officeart/2005/8/layout/process4" loCatId="process" qsTypeId="urn:microsoft.com/office/officeart/2005/8/quickstyle/simple2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205B4946-1B98-4BF3-AA59-320A2E88D3FA}">
      <dgm:prSet/>
      <dgm:spPr/>
      <dgm:t>
        <a:bodyPr/>
        <a:lstStyle/>
        <a:p>
          <a:r>
            <a:rPr lang="en-US" b="0" i="0" baseline="0"/>
            <a:t>Between Developers and DBAs</a:t>
          </a:r>
          <a:endParaRPr lang="en-US"/>
        </a:p>
      </dgm:t>
    </dgm:pt>
    <dgm:pt modelId="{9F215FE8-9DBC-4BCF-8529-760705347FB4}" type="parTrans" cxnId="{C46C262A-15E3-4F02-8A17-6A4B1F2E8CFF}">
      <dgm:prSet/>
      <dgm:spPr/>
      <dgm:t>
        <a:bodyPr/>
        <a:lstStyle/>
        <a:p>
          <a:endParaRPr lang="en-US"/>
        </a:p>
      </dgm:t>
    </dgm:pt>
    <dgm:pt modelId="{F40150B9-0859-422C-9846-841F73546D1B}" type="sibTrans" cxnId="{C46C262A-15E3-4F02-8A17-6A4B1F2E8CFF}">
      <dgm:prSet/>
      <dgm:spPr/>
      <dgm:t>
        <a:bodyPr/>
        <a:lstStyle/>
        <a:p>
          <a:endParaRPr lang="en-US"/>
        </a:p>
      </dgm:t>
    </dgm:pt>
    <dgm:pt modelId="{9E2CA40A-D060-4CD2-9073-4701D9340DDD}">
      <dgm:prSet/>
      <dgm:spPr/>
      <dgm:t>
        <a:bodyPr/>
        <a:lstStyle/>
        <a:p>
          <a:r>
            <a:rPr lang="en-US" b="0" i="0" baseline="0"/>
            <a:t>Encourages shared responsibility for database changes rather than treating DBAs as gatekeepers, which we’ve been viewed as for decades.</a:t>
          </a:r>
          <a:endParaRPr lang="en-US"/>
        </a:p>
      </dgm:t>
    </dgm:pt>
    <dgm:pt modelId="{0DAF39E7-95FF-4813-9594-ED2BEC2CD13B}" type="parTrans" cxnId="{D521D0C8-9D80-4AEC-8384-8FBE0AE3383F}">
      <dgm:prSet/>
      <dgm:spPr/>
      <dgm:t>
        <a:bodyPr/>
        <a:lstStyle/>
        <a:p>
          <a:endParaRPr lang="en-US"/>
        </a:p>
      </dgm:t>
    </dgm:pt>
    <dgm:pt modelId="{3418D34D-88F1-4B6C-856A-C76107ED9246}" type="sibTrans" cxnId="{D521D0C8-9D80-4AEC-8384-8FBE0AE3383F}">
      <dgm:prSet/>
      <dgm:spPr/>
      <dgm:t>
        <a:bodyPr/>
        <a:lstStyle/>
        <a:p>
          <a:endParaRPr lang="en-US"/>
        </a:p>
      </dgm:t>
    </dgm:pt>
    <dgm:pt modelId="{4229B8D7-19BC-42A4-B01F-5BEC6F6206F6}">
      <dgm:prSet/>
      <dgm:spPr/>
      <dgm:t>
        <a:bodyPr/>
        <a:lstStyle/>
        <a:p>
          <a:r>
            <a:rPr lang="en-US" b="0" i="0" baseline="0"/>
            <a:t>Version-controlled migrations in repositories (e.g., Flyway, Liquibase) provide transparency.</a:t>
          </a:r>
          <a:endParaRPr lang="en-US"/>
        </a:p>
      </dgm:t>
    </dgm:pt>
    <dgm:pt modelId="{C94EF3C2-841E-4C8C-A03E-48412C18F822}" type="parTrans" cxnId="{E67CE06E-01D5-4041-BD94-2B12EF2072F6}">
      <dgm:prSet/>
      <dgm:spPr/>
      <dgm:t>
        <a:bodyPr/>
        <a:lstStyle/>
        <a:p>
          <a:endParaRPr lang="en-US"/>
        </a:p>
      </dgm:t>
    </dgm:pt>
    <dgm:pt modelId="{A7066FFD-4EC0-417E-8FAC-1374077ED126}" type="sibTrans" cxnId="{E67CE06E-01D5-4041-BD94-2B12EF2072F6}">
      <dgm:prSet/>
      <dgm:spPr/>
      <dgm:t>
        <a:bodyPr/>
        <a:lstStyle/>
        <a:p>
          <a:endParaRPr lang="en-US"/>
        </a:p>
      </dgm:t>
    </dgm:pt>
    <dgm:pt modelId="{7E37EDEA-3A99-4AE6-96DB-2AAACC715711}" type="pres">
      <dgm:prSet presAssocID="{0BDDB033-5842-432A-BFFA-4187952B7484}" presName="Name0" presStyleCnt="0">
        <dgm:presLayoutVars>
          <dgm:dir/>
          <dgm:animLvl val="lvl"/>
          <dgm:resizeHandles val="exact"/>
        </dgm:presLayoutVars>
      </dgm:prSet>
      <dgm:spPr/>
    </dgm:pt>
    <dgm:pt modelId="{5C830A3F-7C4A-40FD-B4C4-50990883F980}" type="pres">
      <dgm:prSet presAssocID="{4229B8D7-19BC-42A4-B01F-5BEC6F6206F6}" presName="boxAndChildren" presStyleCnt="0"/>
      <dgm:spPr/>
    </dgm:pt>
    <dgm:pt modelId="{A9898EAD-0161-4CF4-8C34-1E49C4FC0CED}" type="pres">
      <dgm:prSet presAssocID="{4229B8D7-19BC-42A4-B01F-5BEC6F6206F6}" presName="parentTextBox" presStyleLbl="node1" presStyleIdx="0" presStyleCnt="3"/>
      <dgm:spPr/>
    </dgm:pt>
    <dgm:pt modelId="{2E99FD20-DE60-4A12-9AFB-A4F83FE19E2C}" type="pres">
      <dgm:prSet presAssocID="{3418D34D-88F1-4B6C-856A-C76107ED9246}" presName="sp" presStyleCnt="0"/>
      <dgm:spPr/>
    </dgm:pt>
    <dgm:pt modelId="{B28AB7BB-E53A-411F-A5E4-69D91240A19A}" type="pres">
      <dgm:prSet presAssocID="{9E2CA40A-D060-4CD2-9073-4701D9340DDD}" presName="arrowAndChildren" presStyleCnt="0"/>
      <dgm:spPr/>
    </dgm:pt>
    <dgm:pt modelId="{08BE5EF3-BCA9-4504-BD0A-29A212287AA0}" type="pres">
      <dgm:prSet presAssocID="{9E2CA40A-D060-4CD2-9073-4701D9340DDD}" presName="parentTextArrow" presStyleLbl="node1" presStyleIdx="1" presStyleCnt="3"/>
      <dgm:spPr/>
    </dgm:pt>
    <dgm:pt modelId="{F127DB85-40E7-4741-B163-B7F4E3FDBB62}" type="pres">
      <dgm:prSet presAssocID="{F40150B9-0859-422C-9846-841F73546D1B}" presName="sp" presStyleCnt="0"/>
      <dgm:spPr/>
    </dgm:pt>
    <dgm:pt modelId="{064AB189-2ACE-4E1B-B89D-DFEEEDD9E4DE}" type="pres">
      <dgm:prSet presAssocID="{205B4946-1B98-4BF3-AA59-320A2E88D3FA}" presName="arrowAndChildren" presStyleCnt="0"/>
      <dgm:spPr/>
    </dgm:pt>
    <dgm:pt modelId="{7D34C721-FD5C-4381-BEB4-45813481589A}" type="pres">
      <dgm:prSet presAssocID="{205B4946-1B98-4BF3-AA59-320A2E88D3FA}" presName="parentTextArrow" presStyleLbl="node1" presStyleIdx="2" presStyleCnt="3"/>
      <dgm:spPr/>
    </dgm:pt>
  </dgm:ptLst>
  <dgm:cxnLst>
    <dgm:cxn modelId="{C46C262A-15E3-4F02-8A17-6A4B1F2E8CFF}" srcId="{0BDDB033-5842-432A-BFFA-4187952B7484}" destId="{205B4946-1B98-4BF3-AA59-320A2E88D3FA}" srcOrd="0" destOrd="0" parTransId="{9F215FE8-9DBC-4BCF-8529-760705347FB4}" sibTransId="{F40150B9-0859-422C-9846-841F73546D1B}"/>
    <dgm:cxn modelId="{E67CE06E-01D5-4041-BD94-2B12EF2072F6}" srcId="{0BDDB033-5842-432A-BFFA-4187952B7484}" destId="{4229B8D7-19BC-42A4-B01F-5BEC6F6206F6}" srcOrd="2" destOrd="0" parTransId="{C94EF3C2-841E-4C8C-A03E-48412C18F822}" sibTransId="{A7066FFD-4EC0-417E-8FAC-1374077ED126}"/>
    <dgm:cxn modelId="{944C017C-5C93-4BC5-818C-6421EC0B5A74}" type="presOf" srcId="{4229B8D7-19BC-42A4-B01F-5BEC6F6206F6}" destId="{A9898EAD-0161-4CF4-8C34-1E49C4FC0CED}" srcOrd="0" destOrd="0" presId="urn:microsoft.com/office/officeart/2005/8/layout/process4"/>
    <dgm:cxn modelId="{8B539E89-80C1-4368-89E6-2CD5BBD17739}" type="presOf" srcId="{9E2CA40A-D060-4CD2-9073-4701D9340DDD}" destId="{08BE5EF3-BCA9-4504-BD0A-29A212287AA0}" srcOrd="0" destOrd="0" presId="urn:microsoft.com/office/officeart/2005/8/layout/process4"/>
    <dgm:cxn modelId="{DC62DCB8-0481-48AD-B903-20AE52DE63AC}" type="presOf" srcId="{205B4946-1B98-4BF3-AA59-320A2E88D3FA}" destId="{7D34C721-FD5C-4381-BEB4-45813481589A}" srcOrd="0" destOrd="0" presId="urn:microsoft.com/office/officeart/2005/8/layout/process4"/>
    <dgm:cxn modelId="{D521D0C8-9D80-4AEC-8384-8FBE0AE3383F}" srcId="{0BDDB033-5842-432A-BFFA-4187952B7484}" destId="{9E2CA40A-D060-4CD2-9073-4701D9340DDD}" srcOrd="1" destOrd="0" parTransId="{0DAF39E7-95FF-4813-9594-ED2BEC2CD13B}" sibTransId="{3418D34D-88F1-4B6C-856A-C76107ED9246}"/>
    <dgm:cxn modelId="{356704D7-4418-4935-817B-3E45F738CF30}" type="presOf" srcId="{0BDDB033-5842-432A-BFFA-4187952B7484}" destId="{7E37EDEA-3A99-4AE6-96DB-2AAACC715711}" srcOrd="0" destOrd="0" presId="urn:microsoft.com/office/officeart/2005/8/layout/process4"/>
    <dgm:cxn modelId="{0DE871D7-2DF3-4225-94B3-557359763BE6}" type="presParOf" srcId="{7E37EDEA-3A99-4AE6-96DB-2AAACC715711}" destId="{5C830A3F-7C4A-40FD-B4C4-50990883F980}" srcOrd="0" destOrd="0" presId="urn:microsoft.com/office/officeart/2005/8/layout/process4"/>
    <dgm:cxn modelId="{B95B39DA-8F01-4DB5-8665-9E6145EC553D}" type="presParOf" srcId="{5C830A3F-7C4A-40FD-B4C4-50990883F980}" destId="{A9898EAD-0161-4CF4-8C34-1E49C4FC0CED}" srcOrd="0" destOrd="0" presId="urn:microsoft.com/office/officeart/2005/8/layout/process4"/>
    <dgm:cxn modelId="{028BBCC0-41C3-4541-89DE-101767331BD1}" type="presParOf" srcId="{7E37EDEA-3A99-4AE6-96DB-2AAACC715711}" destId="{2E99FD20-DE60-4A12-9AFB-A4F83FE19E2C}" srcOrd="1" destOrd="0" presId="urn:microsoft.com/office/officeart/2005/8/layout/process4"/>
    <dgm:cxn modelId="{BD1C091A-1983-43B8-87FF-32869FFD93A4}" type="presParOf" srcId="{7E37EDEA-3A99-4AE6-96DB-2AAACC715711}" destId="{B28AB7BB-E53A-411F-A5E4-69D91240A19A}" srcOrd="2" destOrd="0" presId="urn:microsoft.com/office/officeart/2005/8/layout/process4"/>
    <dgm:cxn modelId="{B6A3F8E2-0B35-4C3E-93C2-4D7B092E23B8}" type="presParOf" srcId="{B28AB7BB-E53A-411F-A5E4-69D91240A19A}" destId="{08BE5EF3-BCA9-4504-BD0A-29A212287AA0}" srcOrd="0" destOrd="0" presId="urn:microsoft.com/office/officeart/2005/8/layout/process4"/>
    <dgm:cxn modelId="{8A059973-0713-451E-A43B-0B68AE884FFD}" type="presParOf" srcId="{7E37EDEA-3A99-4AE6-96DB-2AAACC715711}" destId="{F127DB85-40E7-4741-B163-B7F4E3FDBB62}" srcOrd="3" destOrd="0" presId="urn:microsoft.com/office/officeart/2005/8/layout/process4"/>
    <dgm:cxn modelId="{3F26E645-59B1-4C3D-B09F-11E6DD64F028}" type="presParOf" srcId="{7E37EDEA-3A99-4AE6-96DB-2AAACC715711}" destId="{064AB189-2ACE-4E1B-B89D-DFEEEDD9E4DE}" srcOrd="4" destOrd="0" presId="urn:microsoft.com/office/officeart/2005/8/layout/process4"/>
    <dgm:cxn modelId="{D6B4C07C-E75D-47DF-A3F2-B04117F53451}" type="presParOf" srcId="{064AB189-2ACE-4E1B-B89D-DFEEEDD9E4DE}" destId="{7D34C721-FD5C-4381-BEB4-45813481589A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7ACC6A77-B13C-42E0-9E8F-B8D43E71FD69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D7FA5A0D-67BE-45DF-B314-8C7189F17F39}">
      <dgm:prSet/>
      <dgm:spPr/>
      <dgm:t>
        <a:bodyPr/>
        <a:lstStyle/>
        <a:p>
          <a:r>
            <a:rPr lang="en-US" b="0" i="0" baseline="0"/>
            <a:t>Automate </a:t>
          </a:r>
          <a:r>
            <a:rPr lang="en-US" b="1" i="0" baseline="0"/>
            <a:t>database access control</a:t>
          </a:r>
          <a:r>
            <a:rPr lang="en-US" b="0" i="0" baseline="0"/>
            <a:t> (e.g., Role-Based Access Control).</a:t>
          </a:r>
          <a:endParaRPr lang="en-US"/>
        </a:p>
      </dgm:t>
    </dgm:pt>
    <dgm:pt modelId="{F1F2AF5C-8E58-4128-999E-CF9CC24CF8F5}" type="parTrans" cxnId="{8C628CEB-8C64-40D4-8D23-86853903F3EF}">
      <dgm:prSet/>
      <dgm:spPr/>
      <dgm:t>
        <a:bodyPr/>
        <a:lstStyle/>
        <a:p>
          <a:endParaRPr lang="en-US"/>
        </a:p>
      </dgm:t>
    </dgm:pt>
    <dgm:pt modelId="{C5DF6AC4-58CA-4709-B048-7021AD5614DC}" type="sibTrans" cxnId="{8C628CEB-8C64-40D4-8D23-86853903F3EF}">
      <dgm:prSet/>
      <dgm:spPr/>
      <dgm:t>
        <a:bodyPr/>
        <a:lstStyle/>
        <a:p>
          <a:endParaRPr lang="en-US"/>
        </a:p>
      </dgm:t>
    </dgm:pt>
    <dgm:pt modelId="{D26103AC-A676-42F0-B92E-9D747076DF27}">
      <dgm:prSet/>
      <dgm:spPr/>
      <dgm:t>
        <a:bodyPr/>
        <a:lstStyle/>
        <a:p>
          <a:r>
            <a:rPr lang="en-US" b="0" i="0" baseline="0"/>
            <a:t>Mask or encrypt sensitive data in </a:t>
          </a:r>
          <a:r>
            <a:rPr lang="en-US" b="1" i="0" baseline="0"/>
            <a:t>non-prod environments</a:t>
          </a:r>
          <a:r>
            <a:rPr lang="en-US" b="0" i="0" baseline="0"/>
            <a:t>.</a:t>
          </a:r>
          <a:endParaRPr lang="en-US"/>
        </a:p>
      </dgm:t>
    </dgm:pt>
    <dgm:pt modelId="{A46D8BAA-CBD3-4633-A4B6-304DCA78D7E6}" type="parTrans" cxnId="{1D480449-426F-49A3-A49F-3FC5FF7D9A7B}">
      <dgm:prSet/>
      <dgm:spPr/>
      <dgm:t>
        <a:bodyPr/>
        <a:lstStyle/>
        <a:p>
          <a:endParaRPr lang="en-US"/>
        </a:p>
      </dgm:t>
    </dgm:pt>
    <dgm:pt modelId="{989E333E-E9F4-438C-8C4B-4B72A01AAC83}" type="sibTrans" cxnId="{1D480449-426F-49A3-A49F-3FC5FF7D9A7B}">
      <dgm:prSet/>
      <dgm:spPr/>
      <dgm:t>
        <a:bodyPr/>
        <a:lstStyle/>
        <a:p>
          <a:endParaRPr lang="en-US"/>
        </a:p>
      </dgm:t>
    </dgm:pt>
    <dgm:pt modelId="{DE095DDA-4FDF-4FE5-822E-95BDA76B5907}">
      <dgm:prSet/>
      <dgm:spPr/>
      <dgm:t>
        <a:bodyPr/>
        <a:lstStyle/>
        <a:p>
          <a:r>
            <a:rPr lang="en-US" b="0" i="0" baseline="0"/>
            <a:t>Integrate </a:t>
          </a:r>
          <a:r>
            <a:rPr lang="en-US" b="1" i="0" baseline="0"/>
            <a:t>audit logging</a:t>
          </a:r>
          <a:r>
            <a:rPr lang="en-US" b="0" i="0" baseline="0"/>
            <a:t> for all database changes.</a:t>
          </a:r>
          <a:endParaRPr lang="en-US"/>
        </a:p>
      </dgm:t>
    </dgm:pt>
    <dgm:pt modelId="{1A0E1EF4-5D06-4055-9B8B-1A9278BC7F6B}" type="parTrans" cxnId="{79955F7B-E1DB-45C1-BBC7-3126C4195F7D}">
      <dgm:prSet/>
      <dgm:spPr/>
      <dgm:t>
        <a:bodyPr/>
        <a:lstStyle/>
        <a:p>
          <a:endParaRPr lang="en-US"/>
        </a:p>
      </dgm:t>
    </dgm:pt>
    <dgm:pt modelId="{42A37AEA-E644-428F-B6C2-F4154D7DFCB6}" type="sibTrans" cxnId="{79955F7B-E1DB-45C1-BBC7-3126C4195F7D}">
      <dgm:prSet/>
      <dgm:spPr/>
      <dgm:t>
        <a:bodyPr/>
        <a:lstStyle/>
        <a:p>
          <a:endParaRPr lang="en-US"/>
        </a:p>
      </dgm:t>
    </dgm:pt>
    <dgm:pt modelId="{6926063B-D6A2-4ECF-A0A6-A0C2A9194A99}" type="pres">
      <dgm:prSet presAssocID="{7ACC6A77-B13C-42E0-9E8F-B8D43E71FD69}" presName="root" presStyleCnt="0">
        <dgm:presLayoutVars>
          <dgm:dir/>
          <dgm:resizeHandles val="exact"/>
        </dgm:presLayoutVars>
      </dgm:prSet>
      <dgm:spPr/>
    </dgm:pt>
    <dgm:pt modelId="{EB6CE19C-C3B9-4EAF-96A8-97DCD092B758}" type="pres">
      <dgm:prSet presAssocID="{D7FA5A0D-67BE-45DF-B314-8C7189F17F39}" presName="compNode" presStyleCnt="0"/>
      <dgm:spPr/>
    </dgm:pt>
    <dgm:pt modelId="{C61AA509-CA9B-4AE6-8F13-8D2AD784D688}" type="pres">
      <dgm:prSet presAssocID="{D7FA5A0D-67BE-45DF-B314-8C7189F17F39}" presName="bgRect" presStyleLbl="bgShp" presStyleIdx="0" presStyleCnt="3"/>
      <dgm:spPr/>
    </dgm:pt>
    <dgm:pt modelId="{A6DFC041-3CED-433A-BE62-47A40AA0BA8E}" type="pres">
      <dgm:prSet presAssocID="{D7FA5A0D-67BE-45DF-B314-8C7189F17F3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8534D9CF-1118-4C15-A172-313B7FAB7E54}" type="pres">
      <dgm:prSet presAssocID="{D7FA5A0D-67BE-45DF-B314-8C7189F17F39}" presName="spaceRect" presStyleCnt="0"/>
      <dgm:spPr/>
    </dgm:pt>
    <dgm:pt modelId="{728660EC-5C99-49D9-9E8D-09C34ABE6C0F}" type="pres">
      <dgm:prSet presAssocID="{D7FA5A0D-67BE-45DF-B314-8C7189F17F39}" presName="parTx" presStyleLbl="revTx" presStyleIdx="0" presStyleCnt="3">
        <dgm:presLayoutVars>
          <dgm:chMax val="0"/>
          <dgm:chPref val="0"/>
        </dgm:presLayoutVars>
      </dgm:prSet>
      <dgm:spPr/>
    </dgm:pt>
    <dgm:pt modelId="{909DC645-1593-4C14-B547-20CD5F24D507}" type="pres">
      <dgm:prSet presAssocID="{C5DF6AC4-58CA-4709-B048-7021AD5614DC}" presName="sibTrans" presStyleCnt="0"/>
      <dgm:spPr/>
    </dgm:pt>
    <dgm:pt modelId="{2A7DAAC5-87A0-4040-A9C6-9DFDEC303518}" type="pres">
      <dgm:prSet presAssocID="{D26103AC-A676-42F0-B92E-9D747076DF27}" presName="compNode" presStyleCnt="0"/>
      <dgm:spPr/>
    </dgm:pt>
    <dgm:pt modelId="{F4681167-498F-4466-8EC1-A01C5802192B}" type="pres">
      <dgm:prSet presAssocID="{D26103AC-A676-42F0-B92E-9D747076DF27}" presName="bgRect" presStyleLbl="bgShp" presStyleIdx="1" presStyleCnt="3"/>
      <dgm:spPr/>
    </dgm:pt>
    <dgm:pt modelId="{6F95E07D-2767-47A9-96B9-FA4FA22FFFE2}" type="pres">
      <dgm:prSet presAssocID="{D26103AC-A676-42F0-B92E-9D747076DF2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ma"/>
        </a:ext>
      </dgm:extLst>
    </dgm:pt>
    <dgm:pt modelId="{6757D8B9-0F98-4663-8EFD-C8524404ABDF}" type="pres">
      <dgm:prSet presAssocID="{D26103AC-A676-42F0-B92E-9D747076DF27}" presName="spaceRect" presStyleCnt="0"/>
      <dgm:spPr/>
    </dgm:pt>
    <dgm:pt modelId="{0878B188-0E45-48D3-81E9-F19001AD5EE4}" type="pres">
      <dgm:prSet presAssocID="{D26103AC-A676-42F0-B92E-9D747076DF27}" presName="parTx" presStyleLbl="revTx" presStyleIdx="1" presStyleCnt="3">
        <dgm:presLayoutVars>
          <dgm:chMax val="0"/>
          <dgm:chPref val="0"/>
        </dgm:presLayoutVars>
      </dgm:prSet>
      <dgm:spPr/>
    </dgm:pt>
    <dgm:pt modelId="{63937AFC-EA88-475F-AA33-B962B0127401}" type="pres">
      <dgm:prSet presAssocID="{989E333E-E9F4-438C-8C4B-4B72A01AAC83}" presName="sibTrans" presStyleCnt="0"/>
      <dgm:spPr/>
    </dgm:pt>
    <dgm:pt modelId="{65316D56-66DC-44C1-8763-70D8F74214C6}" type="pres">
      <dgm:prSet presAssocID="{DE095DDA-4FDF-4FE5-822E-95BDA76B5907}" presName="compNode" presStyleCnt="0"/>
      <dgm:spPr/>
    </dgm:pt>
    <dgm:pt modelId="{66CDED2F-7936-4910-B9BC-04722CE34DA6}" type="pres">
      <dgm:prSet presAssocID="{DE095DDA-4FDF-4FE5-822E-95BDA76B5907}" presName="bgRect" presStyleLbl="bgShp" presStyleIdx="2" presStyleCnt="3"/>
      <dgm:spPr/>
    </dgm:pt>
    <dgm:pt modelId="{2C256763-CCDC-4792-A727-88FF23B48C12}" type="pres">
      <dgm:prSet presAssocID="{DE095DDA-4FDF-4FE5-822E-95BDA76B590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13FE87FF-73A9-4348-A3E5-0B4F72D301BB}" type="pres">
      <dgm:prSet presAssocID="{DE095DDA-4FDF-4FE5-822E-95BDA76B5907}" presName="spaceRect" presStyleCnt="0"/>
      <dgm:spPr/>
    </dgm:pt>
    <dgm:pt modelId="{882C2E8F-A596-4449-9199-B447FFC95215}" type="pres">
      <dgm:prSet presAssocID="{DE095DDA-4FDF-4FE5-822E-95BDA76B5907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2FA3104-A02E-46F3-8615-46B039270C9C}" type="presOf" srcId="{7ACC6A77-B13C-42E0-9E8F-B8D43E71FD69}" destId="{6926063B-D6A2-4ECF-A0A6-A0C2A9194A99}" srcOrd="0" destOrd="0" presId="urn:microsoft.com/office/officeart/2018/2/layout/IconVerticalSolidList"/>
    <dgm:cxn modelId="{184AE62E-318C-4E62-BB80-F8822EE285FD}" type="presOf" srcId="{D26103AC-A676-42F0-B92E-9D747076DF27}" destId="{0878B188-0E45-48D3-81E9-F19001AD5EE4}" srcOrd="0" destOrd="0" presId="urn:microsoft.com/office/officeart/2018/2/layout/IconVerticalSolidList"/>
    <dgm:cxn modelId="{1D480449-426F-49A3-A49F-3FC5FF7D9A7B}" srcId="{7ACC6A77-B13C-42E0-9E8F-B8D43E71FD69}" destId="{D26103AC-A676-42F0-B92E-9D747076DF27}" srcOrd="1" destOrd="0" parTransId="{A46D8BAA-CBD3-4633-A4B6-304DCA78D7E6}" sibTransId="{989E333E-E9F4-438C-8C4B-4B72A01AAC83}"/>
    <dgm:cxn modelId="{79955F7B-E1DB-45C1-BBC7-3126C4195F7D}" srcId="{7ACC6A77-B13C-42E0-9E8F-B8D43E71FD69}" destId="{DE095DDA-4FDF-4FE5-822E-95BDA76B5907}" srcOrd="2" destOrd="0" parTransId="{1A0E1EF4-5D06-4055-9B8B-1A9278BC7F6B}" sibTransId="{42A37AEA-E644-428F-B6C2-F4154D7DFCB6}"/>
    <dgm:cxn modelId="{1D6CAFB4-FA58-4556-9DF1-939180F0BA32}" type="presOf" srcId="{DE095DDA-4FDF-4FE5-822E-95BDA76B5907}" destId="{882C2E8F-A596-4449-9199-B447FFC95215}" srcOrd="0" destOrd="0" presId="urn:microsoft.com/office/officeart/2018/2/layout/IconVerticalSolidList"/>
    <dgm:cxn modelId="{DB8C0DD4-CA5E-4A96-982F-0756184AF307}" type="presOf" srcId="{D7FA5A0D-67BE-45DF-B314-8C7189F17F39}" destId="{728660EC-5C99-49D9-9E8D-09C34ABE6C0F}" srcOrd="0" destOrd="0" presId="urn:microsoft.com/office/officeart/2018/2/layout/IconVerticalSolidList"/>
    <dgm:cxn modelId="{8C628CEB-8C64-40D4-8D23-86853903F3EF}" srcId="{7ACC6A77-B13C-42E0-9E8F-B8D43E71FD69}" destId="{D7FA5A0D-67BE-45DF-B314-8C7189F17F39}" srcOrd="0" destOrd="0" parTransId="{F1F2AF5C-8E58-4128-999E-CF9CC24CF8F5}" sibTransId="{C5DF6AC4-58CA-4709-B048-7021AD5614DC}"/>
    <dgm:cxn modelId="{42983011-11DA-4C4C-A968-C5CAF0906A4E}" type="presParOf" srcId="{6926063B-D6A2-4ECF-A0A6-A0C2A9194A99}" destId="{EB6CE19C-C3B9-4EAF-96A8-97DCD092B758}" srcOrd="0" destOrd="0" presId="urn:microsoft.com/office/officeart/2018/2/layout/IconVerticalSolidList"/>
    <dgm:cxn modelId="{3F9B5F3F-26A6-45A4-BD82-18CA04A8B0B8}" type="presParOf" srcId="{EB6CE19C-C3B9-4EAF-96A8-97DCD092B758}" destId="{C61AA509-CA9B-4AE6-8F13-8D2AD784D688}" srcOrd="0" destOrd="0" presId="urn:microsoft.com/office/officeart/2018/2/layout/IconVerticalSolidList"/>
    <dgm:cxn modelId="{4DE70569-0A2D-418E-9AE8-77549EB309FD}" type="presParOf" srcId="{EB6CE19C-C3B9-4EAF-96A8-97DCD092B758}" destId="{A6DFC041-3CED-433A-BE62-47A40AA0BA8E}" srcOrd="1" destOrd="0" presId="urn:microsoft.com/office/officeart/2018/2/layout/IconVerticalSolidList"/>
    <dgm:cxn modelId="{19396C9D-82A9-4486-95EC-CD350D92C1C5}" type="presParOf" srcId="{EB6CE19C-C3B9-4EAF-96A8-97DCD092B758}" destId="{8534D9CF-1118-4C15-A172-313B7FAB7E54}" srcOrd="2" destOrd="0" presId="urn:microsoft.com/office/officeart/2018/2/layout/IconVerticalSolidList"/>
    <dgm:cxn modelId="{F336D473-1F79-43AB-84DE-B742368318A7}" type="presParOf" srcId="{EB6CE19C-C3B9-4EAF-96A8-97DCD092B758}" destId="{728660EC-5C99-49D9-9E8D-09C34ABE6C0F}" srcOrd="3" destOrd="0" presId="urn:microsoft.com/office/officeart/2018/2/layout/IconVerticalSolidList"/>
    <dgm:cxn modelId="{311408CC-88F1-4075-9E5C-E84EE5F48B01}" type="presParOf" srcId="{6926063B-D6A2-4ECF-A0A6-A0C2A9194A99}" destId="{909DC645-1593-4C14-B547-20CD5F24D507}" srcOrd="1" destOrd="0" presId="urn:microsoft.com/office/officeart/2018/2/layout/IconVerticalSolidList"/>
    <dgm:cxn modelId="{7E42F624-B34A-4D6B-BAF1-8E3738A48F8C}" type="presParOf" srcId="{6926063B-D6A2-4ECF-A0A6-A0C2A9194A99}" destId="{2A7DAAC5-87A0-4040-A9C6-9DFDEC303518}" srcOrd="2" destOrd="0" presId="urn:microsoft.com/office/officeart/2018/2/layout/IconVerticalSolidList"/>
    <dgm:cxn modelId="{C3008A99-BEAD-43F5-AAE7-9CD7A0773E72}" type="presParOf" srcId="{2A7DAAC5-87A0-4040-A9C6-9DFDEC303518}" destId="{F4681167-498F-4466-8EC1-A01C5802192B}" srcOrd="0" destOrd="0" presId="urn:microsoft.com/office/officeart/2018/2/layout/IconVerticalSolidList"/>
    <dgm:cxn modelId="{5D946F44-FA28-4D10-A7C0-DDCD714FDC87}" type="presParOf" srcId="{2A7DAAC5-87A0-4040-A9C6-9DFDEC303518}" destId="{6F95E07D-2767-47A9-96B9-FA4FA22FFFE2}" srcOrd="1" destOrd="0" presId="urn:microsoft.com/office/officeart/2018/2/layout/IconVerticalSolidList"/>
    <dgm:cxn modelId="{C01B9546-BD4F-4AC3-A6A0-52D613D94918}" type="presParOf" srcId="{2A7DAAC5-87A0-4040-A9C6-9DFDEC303518}" destId="{6757D8B9-0F98-4663-8EFD-C8524404ABDF}" srcOrd="2" destOrd="0" presId="urn:microsoft.com/office/officeart/2018/2/layout/IconVerticalSolidList"/>
    <dgm:cxn modelId="{05D0C24F-62DA-4DD0-AB8C-1F232DE26004}" type="presParOf" srcId="{2A7DAAC5-87A0-4040-A9C6-9DFDEC303518}" destId="{0878B188-0E45-48D3-81E9-F19001AD5EE4}" srcOrd="3" destOrd="0" presId="urn:microsoft.com/office/officeart/2018/2/layout/IconVerticalSolidList"/>
    <dgm:cxn modelId="{570A5646-7281-4A7B-8014-9D59ACD3E6D7}" type="presParOf" srcId="{6926063B-D6A2-4ECF-A0A6-A0C2A9194A99}" destId="{63937AFC-EA88-475F-AA33-B962B0127401}" srcOrd="3" destOrd="0" presId="urn:microsoft.com/office/officeart/2018/2/layout/IconVerticalSolidList"/>
    <dgm:cxn modelId="{1584E9D3-0394-4985-A157-CFAFDCB31BA6}" type="presParOf" srcId="{6926063B-D6A2-4ECF-A0A6-A0C2A9194A99}" destId="{65316D56-66DC-44C1-8763-70D8F74214C6}" srcOrd="4" destOrd="0" presId="urn:microsoft.com/office/officeart/2018/2/layout/IconVerticalSolidList"/>
    <dgm:cxn modelId="{EBD0B175-3F0F-4D6F-9E96-3411D570D828}" type="presParOf" srcId="{65316D56-66DC-44C1-8763-70D8F74214C6}" destId="{66CDED2F-7936-4910-B9BC-04722CE34DA6}" srcOrd="0" destOrd="0" presId="urn:microsoft.com/office/officeart/2018/2/layout/IconVerticalSolidList"/>
    <dgm:cxn modelId="{FB377C8F-5669-4ECC-9A26-B0B0B2BF4480}" type="presParOf" srcId="{65316D56-66DC-44C1-8763-70D8F74214C6}" destId="{2C256763-CCDC-4792-A727-88FF23B48C12}" srcOrd="1" destOrd="0" presId="urn:microsoft.com/office/officeart/2018/2/layout/IconVerticalSolidList"/>
    <dgm:cxn modelId="{78EFD8C9-E6A5-4363-9740-EDBA560FAE58}" type="presParOf" srcId="{65316D56-66DC-44C1-8763-70D8F74214C6}" destId="{13FE87FF-73A9-4348-A3E5-0B4F72D301BB}" srcOrd="2" destOrd="0" presId="urn:microsoft.com/office/officeart/2018/2/layout/IconVerticalSolidList"/>
    <dgm:cxn modelId="{D5430B35-4FAF-46F7-8FF4-D5B80C596FA3}" type="presParOf" srcId="{65316D56-66DC-44C1-8763-70D8F74214C6}" destId="{882C2E8F-A596-4449-9199-B447FFC9521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589905-4A5B-4A12-A3C9-E10121F4D93F}" type="doc">
      <dgm:prSet loTypeId="urn:microsoft.com/office/officeart/2016/7/layout/BasicLinearProcessNumbered" loCatId="process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349EA60F-C0D0-43DB-9077-DF026CB73682}">
      <dgm:prSet/>
      <dgm:spPr/>
      <dgm:t>
        <a:bodyPr/>
        <a:lstStyle/>
        <a:p>
          <a:r>
            <a:rPr lang="en-US" b="0" i="0" baseline="0"/>
            <a:t>For Cloud and Hybrid Environments</a:t>
          </a:r>
          <a:endParaRPr lang="en-US"/>
        </a:p>
      </dgm:t>
    </dgm:pt>
    <dgm:pt modelId="{BDAE7B9D-37D5-4B88-A029-816A60CB3D24}" type="parTrans" cxnId="{125389F6-3BB0-4664-9993-0FDD78A9D15E}">
      <dgm:prSet/>
      <dgm:spPr/>
      <dgm:t>
        <a:bodyPr/>
        <a:lstStyle/>
        <a:p>
          <a:endParaRPr lang="en-US"/>
        </a:p>
      </dgm:t>
    </dgm:pt>
    <dgm:pt modelId="{E1875F40-D85A-4310-9A25-8AC1BE9EBB1D}" type="sibTrans" cxnId="{125389F6-3BB0-4664-9993-0FDD78A9D15E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41B1F366-FD77-4CEE-881E-05C992578BEE}">
      <dgm:prSet/>
      <dgm:spPr/>
      <dgm:t>
        <a:bodyPr/>
        <a:lstStyle/>
        <a:p>
          <a:r>
            <a:rPr lang="en-US" b="0" i="0" baseline="0"/>
            <a:t>Cloud-native databases require rapid provisioning, replication, and backup automation.</a:t>
          </a:r>
          <a:endParaRPr lang="en-US"/>
        </a:p>
      </dgm:t>
    </dgm:pt>
    <dgm:pt modelId="{5DF3BF87-A626-4E3B-A260-3789ABF5CD8E}" type="parTrans" cxnId="{3D16A9CD-7BFB-44EF-8E9A-1A48A384E3AF}">
      <dgm:prSet/>
      <dgm:spPr/>
      <dgm:t>
        <a:bodyPr/>
        <a:lstStyle/>
        <a:p>
          <a:endParaRPr lang="en-US"/>
        </a:p>
      </dgm:t>
    </dgm:pt>
    <dgm:pt modelId="{CE5C63C5-0238-4311-9369-34E255280B56}" type="sibTrans" cxnId="{3D16A9CD-7BFB-44EF-8E9A-1A48A384E3AF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B6C12AA2-BD23-48AC-BA5C-51C3722D3594}">
      <dgm:prSet/>
      <dgm:spPr/>
      <dgm:t>
        <a:bodyPr/>
        <a:lstStyle/>
        <a:p>
          <a:r>
            <a:rPr lang="en-US" b="0" i="0" baseline="0"/>
            <a:t>DevOps practices ensure databases scale dynamically to meet demand.</a:t>
          </a:r>
          <a:endParaRPr lang="en-US"/>
        </a:p>
      </dgm:t>
    </dgm:pt>
    <dgm:pt modelId="{5ABEAD30-49F7-496D-B6E8-C10307F2B596}" type="parTrans" cxnId="{0CFD23FE-CE34-49DA-93E5-66AB0CF12AAD}">
      <dgm:prSet/>
      <dgm:spPr/>
      <dgm:t>
        <a:bodyPr/>
        <a:lstStyle/>
        <a:p>
          <a:endParaRPr lang="en-US"/>
        </a:p>
      </dgm:t>
    </dgm:pt>
    <dgm:pt modelId="{64A1E6D0-8777-4C41-9C2D-107E324A5927}" type="sibTrans" cxnId="{0CFD23FE-CE34-49DA-93E5-66AB0CF12AAD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0793A01E-514D-47BC-8272-C4B1839B4BE7}" type="pres">
      <dgm:prSet presAssocID="{73589905-4A5B-4A12-A3C9-E10121F4D93F}" presName="Name0" presStyleCnt="0">
        <dgm:presLayoutVars>
          <dgm:animLvl val="lvl"/>
          <dgm:resizeHandles val="exact"/>
        </dgm:presLayoutVars>
      </dgm:prSet>
      <dgm:spPr/>
    </dgm:pt>
    <dgm:pt modelId="{5DC404DE-0C3A-49EC-9B05-77DC22B7CE17}" type="pres">
      <dgm:prSet presAssocID="{349EA60F-C0D0-43DB-9077-DF026CB73682}" presName="compositeNode" presStyleCnt="0">
        <dgm:presLayoutVars>
          <dgm:bulletEnabled val="1"/>
        </dgm:presLayoutVars>
      </dgm:prSet>
      <dgm:spPr/>
    </dgm:pt>
    <dgm:pt modelId="{9421C6FA-B7C3-4E37-92B0-86EF4FE79C57}" type="pres">
      <dgm:prSet presAssocID="{349EA60F-C0D0-43DB-9077-DF026CB73682}" presName="bgRect" presStyleLbl="bgAccFollowNode1" presStyleIdx="0" presStyleCnt="3"/>
      <dgm:spPr/>
    </dgm:pt>
    <dgm:pt modelId="{98D3729F-EAD5-4505-BBBE-BB53CC0F0E0D}" type="pres">
      <dgm:prSet presAssocID="{E1875F40-D85A-4310-9A25-8AC1BE9EBB1D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F6E4E87C-987E-4AB9-AD38-A864FAB79CF5}" type="pres">
      <dgm:prSet presAssocID="{349EA60F-C0D0-43DB-9077-DF026CB73682}" presName="bottomLine" presStyleLbl="alignNode1" presStyleIdx="1" presStyleCnt="6">
        <dgm:presLayoutVars/>
      </dgm:prSet>
      <dgm:spPr/>
    </dgm:pt>
    <dgm:pt modelId="{FECD32CE-3DE2-4B56-9714-4869D3EEBA41}" type="pres">
      <dgm:prSet presAssocID="{349EA60F-C0D0-43DB-9077-DF026CB73682}" presName="nodeText" presStyleLbl="bgAccFollowNode1" presStyleIdx="0" presStyleCnt="3">
        <dgm:presLayoutVars>
          <dgm:bulletEnabled val="1"/>
        </dgm:presLayoutVars>
      </dgm:prSet>
      <dgm:spPr/>
    </dgm:pt>
    <dgm:pt modelId="{DA204F77-05B9-4680-A761-EAE7C7593361}" type="pres">
      <dgm:prSet presAssocID="{E1875F40-D85A-4310-9A25-8AC1BE9EBB1D}" presName="sibTrans" presStyleCnt="0"/>
      <dgm:spPr/>
    </dgm:pt>
    <dgm:pt modelId="{F3934467-C473-4A45-B3C1-B204B6AD8FB9}" type="pres">
      <dgm:prSet presAssocID="{41B1F366-FD77-4CEE-881E-05C992578BEE}" presName="compositeNode" presStyleCnt="0">
        <dgm:presLayoutVars>
          <dgm:bulletEnabled val="1"/>
        </dgm:presLayoutVars>
      </dgm:prSet>
      <dgm:spPr/>
    </dgm:pt>
    <dgm:pt modelId="{A89BE697-908A-4B6B-BBBD-9BDC23B4EFE7}" type="pres">
      <dgm:prSet presAssocID="{41B1F366-FD77-4CEE-881E-05C992578BEE}" presName="bgRect" presStyleLbl="bgAccFollowNode1" presStyleIdx="1" presStyleCnt="3"/>
      <dgm:spPr/>
    </dgm:pt>
    <dgm:pt modelId="{9ED58A30-BCE9-4D01-80B0-122CADFBE830}" type="pres">
      <dgm:prSet presAssocID="{CE5C63C5-0238-4311-9369-34E255280B56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33A45DC6-7FE5-4FF5-B2F0-6E9226268872}" type="pres">
      <dgm:prSet presAssocID="{41B1F366-FD77-4CEE-881E-05C992578BEE}" presName="bottomLine" presStyleLbl="alignNode1" presStyleIdx="3" presStyleCnt="6">
        <dgm:presLayoutVars/>
      </dgm:prSet>
      <dgm:spPr/>
    </dgm:pt>
    <dgm:pt modelId="{3BC7A141-A6A1-47B6-AA7A-CD6A2CB1669D}" type="pres">
      <dgm:prSet presAssocID="{41B1F366-FD77-4CEE-881E-05C992578BEE}" presName="nodeText" presStyleLbl="bgAccFollowNode1" presStyleIdx="1" presStyleCnt="3">
        <dgm:presLayoutVars>
          <dgm:bulletEnabled val="1"/>
        </dgm:presLayoutVars>
      </dgm:prSet>
      <dgm:spPr/>
    </dgm:pt>
    <dgm:pt modelId="{396429EF-41ED-4B0A-AA33-0F95FD21117F}" type="pres">
      <dgm:prSet presAssocID="{CE5C63C5-0238-4311-9369-34E255280B56}" presName="sibTrans" presStyleCnt="0"/>
      <dgm:spPr/>
    </dgm:pt>
    <dgm:pt modelId="{21CC440F-CF05-4DAF-BCFB-089825F68A8D}" type="pres">
      <dgm:prSet presAssocID="{B6C12AA2-BD23-48AC-BA5C-51C3722D3594}" presName="compositeNode" presStyleCnt="0">
        <dgm:presLayoutVars>
          <dgm:bulletEnabled val="1"/>
        </dgm:presLayoutVars>
      </dgm:prSet>
      <dgm:spPr/>
    </dgm:pt>
    <dgm:pt modelId="{E23C9DC6-5546-44DD-95C4-BD6C4C0FA7AB}" type="pres">
      <dgm:prSet presAssocID="{B6C12AA2-BD23-48AC-BA5C-51C3722D3594}" presName="bgRect" presStyleLbl="bgAccFollowNode1" presStyleIdx="2" presStyleCnt="3"/>
      <dgm:spPr/>
    </dgm:pt>
    <dgm:pt modelId="{B8B43599-45B2-47ED-BC52-AB07E79E0B2F}" type="pres">
      <dgm:prSet presAssocID="{64A1E6D0-8777-4C41-9C2D-107E324A5927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A258A8E0-847F-4E62-BC37-3D1077138646}" type="pres">
      <dgm:prSet presAssocID="{B6C12AA2-BD23-48AC-BA5C-51C3722D3594}" presName="bottomLine" presStyleLbl="alignNode1" presStyleIdx="5" presStyleCnt="6">
        <dgm:presLayoutVars/>
      </dgm:prSet>
      <dgm:spPr/>
    </dgm:pt>
    <dgm:pt modelId="{4CC728C7-B9D9-450E-B555-4CE57AB4FE2E}" type="pres">
      <dgm:prSet presAssocID="{B6C12AA2-BD23-48AC-BA5C-51C3722D3594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6BE20D0A-0C59-4215-A0A8-F2E0A80B71F2}" type="presOf" srcId="{B6C12AA2-BD23-48AC-BA5C-51C3722D3594}" destId="{4CC728C7-B9D9-450E-B555-4CE57AB4FE2E}" srcOrd="1" destOrd="0" presId="urn:microsoft.com/office/officeart/2016/7/layout/BasicLinearProcessNumbered"/>
    <dgm:cxn modelId="{DCCBD40F-89BB-4C7A-A484-0D0454C1C8C3}" type="presOf" srcId="{B6C12AA2-BD23-48AC-BA5C-51C3722D3594}" destId="{E23C9DC6-5546-44DD-95C4-BD6C4C0FA7AB}" srcOrd="0" destOrd="0" presId="urn:microsoft.com/office/officeart/2016/7/layout/BasicLinearProcessNumbered"/>
    <dgm:cxn modelId="{A470445B-6954-445D-9385-E25AC62913DE}" type="presOf" srcId="{64A1E6D0-8777-4C41-9C2D-107E324A5927}" destId="{B8B43599-45B2-47ED-BC52-AB07E79E0B2F}" srcOrd="0" destOrd="0" presId="urn:microsoft.com/office/officeart/2016/7/layout/BasicLinearProcessNumbered"/>
    <dgm:cxn modelId="{AA34C452-5CF9-4904-80B0-1B95259944C3}" type="presOf" srcId="{41B1F366-FD77-4CEE-881E-05C992578BEE}" destId="{A89BE697-908A-4B6B-BBBD-9BDC23B4EFE7}" srcOrd="0" destOrd="0" presId="urn:microsoft.com/office/officeart/2016/7/layout/BasicLinearProcessNumbered"/>
    <dgm:cxn modelId="{0A818084-90DB-4948-9B0D-686EA68B4AA1}" type="presOf" srcId="{41B1F366-FD77-4CEE-881E-05C992578BEE}" destId="{3BC7A141-A6A1-47B6-AA7A-CD6A2CB1669D}" srcOrd="1" destOrd="0" presId="urn:microsoft.com/office/officeart/2016/7/layout/BasicLinearProcessNumbered"/>
    <dgm:cxn modelId="{D7F82F96-3637-4DF4-BD6F-860F0A54A947}" type="presOf" srcId="{349EA60F-C0D0-43DB-9077-DF026CB73682}" destId="{9421C6FA-B7C3-4E37-92B0-86EF4FE79C57}" srcOrd="0" destOrd="0" presId="urn:microsoft.com/office/officeart/2016/7/layout/BasicLinearProcessNumbered"/>
    <dgm:cxn modelId="{8DBE4E9D-3359-44E4-855C-BFECFB0CA5D2}" type="presOf" srcId="{349EA60F-C0D0-43DB-9077-DF026CB73682}" destId="{FECD32CE-3DE2-4B56-9714-4869D3EEBA41}" srcOrd="1" destOrd="0" presId="urn:microsoft.com/office/officeart/2016/7/layout/BasicLinearProcessNumbered"/>
    <dgm:cxn modelId="{8C30EBA1-369E-49E6-949D-7590574D02D7}" type="presOf" srcId="{CE5C63C5-0238-4311-9369-34E255280B56}" destId="{9ED58A30-BCE9-4D01-80B0-122CADFBE830}" srcOrd="0" destOrd="0" presId="urn:microsoft.com/office/officeart/2016/7/layout/BasicLinearProcessNumbered"/>
    <dgm:cxn modelId="{ED9209B6-F5B3-4257-8A7B-2D4B2CBADC92}" type="presOf" srcId="{E1875F40-D85A-4310-9A25-8AC1BE9EBB1D}" destId="{98D3729F-EAD5-4505-BBBE-BB53CC0F0E0D}" srcOrd="0" destOrd="0" presId="urn:microsoft.com/office/officeart/2016/7/layout/BasicLinearProcessNumbered"/>
    <dgm:cxn modelId="{3D16A9CD-7BFB-44EF-8E9A-1A48A384E3AF}" srcId="{73589905-4A5B-4A12-A3C9-E10121F4D93F}" destId="{41B1F366-FD77-4CEE-881E-05C992578BEE}" srcOrd="1" destOrd="0" parTransId="{5DF3BF87-A626-4E3B-A260-3789ABF5CD8E}" sibTransId="{CE5C63C5-0238-4311-9369-34E255280B56}"/>
    <dgm:cxn modelId="{125389F6-3BB0-4664-9993-0FDD78A9D15E}" srcId="{73589905-4A5B-4A12-A3C9-E10121F4D93F}" destId="{349EA60F-C0D0-43DB-9077-DF026CB73682}" srcOrd="0" destOrd="0" parTransId="{BDAE7B9D-37D5-4B88-A029-816A60CB3D24}" sibTransId="{E1875F40-D85A-4310-9A25-8AC1BE9EBB1D}"/>
    <dgm:cxn modelId="{65DCDAF7-82EC-498F-B8BC-181ABA39FF3C}" type="presOf" srcId="{73589905-4A5B-4A12-A3C9-E10121F4D93F}" destId="{0793A01E-514D-47BC-8272-C4B1839B4BE7}" srcOrd="0" destOrd="0" presId="urn:microsoft.com/office/officeart/2016/7/layout/BasicLinearProcessNumbered"/>
    <dgm:cxn modelId="{0CFD23FE-CE34-49DA-93E5-66AB0CF12AAD}" srcId="{73589905-4A5B-4A12-A3C9-E10121F4D93F}" destId="{B6C12AA2-BD23-48AC-BA5C-51C3722D3594}" srcOrd="2" destOrd="0" parTransId="{5ABEAD30-49F7-496D-B6E8-C10307F2B596}" sibTransId="{64A1E6D0-8777-4C41-9C2D-107E324A5927}"/>
    <dgm:cxn modelId="{A69603BC-6F08-4D4E-A03B-59598DCB9964}" type="presParOf" srcId="{0793A01E-514D-47BC-8272-C4B1839B4BE7}" destId="{5DC404DE-0C3A-49EC-9B05-77DC22B7CE17}" srcOrd="0" destOrd="0" presId="urn:microsoft.com/office/officeart/2016/7/layout/BasicLinearProcessNumbered"/>
    <dgm:cxn modelId="{5F113FF9-84FB-4180-A53B-55CE6450B831}" type="presParOf" srcId="{5DC404DE-0C3A-49EC-9B05-77DC22B7CE17}" destId="{9421C6FA-B7C3-4E37-92B0-86EF4FE79C57}" srcOrd="0" destOrd="0" presId="urn:microsoft.com/office/officeart/2016/7/layout/BasicLinearProcessNumbered"/>
    <dgm:cxn modelId="{1CB48165-DE11-4CF3-B782-02C363E9899A}" type="presParOf" srcId="{5DC404DE-0C3A-49EC-9B05-77DC22B7CE17}" destId="{98D3729F-EAD5-4505-BBBE-BB53CC0F0E0D}" srcOrd="1" destOrd="0" presId="urn:microsoft.com/office/officeart/2016/7/layout/BasicLinearProcessNumbered"/>
    <dgm:cxn modelId="{B2567914-C010-4E0C-804E-F8BDA1BE048E}" type="presParOf" srcId="{5DC404DE-0C3A-49EC-9B05-77DC22B7CE17}" destId="{F6E4E87C-987E-4AB9-AD38-A864FAB79CF5}" srcOrd="2" destOrd="0" presId="urn:microsoft.com/office/officeart/2016/7/layout/BasicLinearProcessNumbered"/>
    <dgm:cxn modelId="{E13F0F4E-8D28-4937-8A73-F124E751B3FB}" type="presParOf" srcId="{5DC404DE-0C3A-49EC-9B05-77DC22B7CE17}" destId="{FECD32CE-3DE2-4B56-9714-4869D3EEBA41}" srcOrd="3" destOrd="0" presId="urn:microsoft.com/office/officeart/2016/7/layout/BasicLinearProcessNumbered"/>
    <dgm:cxn modelId="{D4102DA6-B75C-4DE5-A083-30F0E4EEEB54}" type="presParOf" srcId="{0793A01E-514D-47BC-8272-C4B1839B4BE7}" destId="{DA204F77-05B9-4680-A761-EAE7C7593361}" srcOrd="1" destOrd="0" presId="urn:microsoft.com/office/officeart/2016/7/layout/BasicLinearProcessNumbered"/>
    <dgm:cxn modelId="{6E25C616-BE3F-4198-9E06-FA09D459951B}" type="presParOf" srcId="{0793A01E-514D-47BC-8272-C4B1839B4BE7}" destId="{F3934467-C473-4A45-B3C1-B204B6AD8FB9}" srcOrd="2" destOrd="0" presId="urn:microsoft.com/office/officeart/2016/7/layout/BasicLinearProcessNumbered"/>
    <dgm:cxn modelId="{3F8B9CE9-8154-4ABC-8867-4ECA7868A833}" type="presParOf" srcId="{F3934467-C473-4A45-B3C1-B204B6AD8FB9}" destId="{A89BE697-908A-4B6B-BBBD-9BDC23B4EFE7}" srcOrd="0" destOrd="0" presId="urn:microsoft.com/office/officeart/2016/7/layout/BasicLinearProcessNumbered"/>
    <dgm:cxn modelId="{E120CD0F-FD12-4339-BEBB-631BCBA9BACC}" type="presParOf" srcId="{F3934467-C473-4A45-B3C1-B204B6AD8FB9}" destId="{9ED58A30-BCE9-4D01-80B0-122CADFBE830}" srcOrd="1" destOrd="0" presId="urn:microsoft.com/office/officeart/2016/7/layout/BasicLinearProcessNumbered"/>
    <dgm:cxn modelId="{16B38D0D-735C-482E-9777-EF0C8E84CD14}" type="presParOf" srcId="{F3934467-C473-4A45-B3C1-B204B6AD8FB9}" destId="{33A45DC6-7FE5-4FF5-B2F0-6E9226268872}" srcOrd="2" destOrd="0" presId="urn:microsoft.com/office/officeart/2016/7/layout/BasicLinearProcessNumbered"/>
    <dgm:cxn modelId="{490F50CD-33D4-4CC3-8094-57241267C386}" type="presParOf" srcId="{F3934467-C473-4A45-B3C1-B204B6AD8FB9}" destId="{3BC7A141-A6A1-47B6-AA7A-CD6A2CB1669D}" srcOrd="3" destOrd="0" presId="urn:microsoft.com/office/officeart/2016/7/layout/BasicLinearProcessNumbered"/>
    <dgm:cxn modelId="{8B55A3F6-4609-4304-B0D8-423F5585CA1E}" type="presParOf" srcId="{0793A01E-514D-47BC-8272-C4B1839B4BE7}" destId="{396429EF-41ED-4B0A-AA33-0F95FD21117F}" srcOrd="3" destOrd="0" presId="urn:microsoft.com/office/officeart/2016/7/layout/BasicLinearProcessNumbered"/>
    <dgm:cxn modelId="{BA7F3F8B-B87A-4D31-8DA8-4D811A78F081}" type="presParOf" srcId="{0793A01E-514D-47BC-8272-C4B1839B4BE7}" destId="{21CC440F-CF05-4DAF-BCFB-089825F68A8D}" srcOrd="4" destOrd="0" presId="urn:microsoft.com/office/officeart/2016/7/layout/BasicLinearProcessNumbered"/>
    <dgm:cxn modelId="{3FB1B076-564C-4FAB-AC20-E9C2E9EA9544}" type="presParOf" srcId="{21CC440F-CF05-4DAF-BCFB-089825F68A8D}" destId="{E23C9DC6-5546-44DD-95C4-BD6C4C0FA7AB}" srcOrd="0" destOrd="0" presId="urn:microsoft.com/office/officeart/2016/7/layout/BasicLinearProcessNumbered"/>
    <dgm:cxn modelId="{521C8060-DCF2-41BD-A809-FA7EF1DC3902}" type="presParOf" srcId="{21CC440F-CF05-4DAF-BCFB-089825F68A8D}" destId="{B8B43599-45B2-47ED-BC52-AB07E79E0B2F}" srcOrd="1" destOrd="0" presId="urn:microsoft.com/office/officeart/2016/7/layout/BasicLinearProcessNumbered"/>
    <dgm:cxn modelId="{8FE7C40A-4D18-47FD-932C-B2E8558373A9}" type="presParOf" srcId="{21CC440F-CF05-4DAF-BCFB-089825F68A8D}" destId="{A258A8E0-847F-4E62-BC37-3D1077138646}" srcOrd="2" destOrd="0" presId="urn:microsoft.com/office/officeart/2016/7/layout/BasicLinearProcessNumbered"/>
    <dgm:cxn modelId="{703E1DBA-E270-44B4-A6A1-3D6F4CBC7831}" type="presParOf" srcId="{21CC440F-CF05-4DAF-BCFB-089825F68A8D}" destId="{4CC728C7-B9D9-450E-B555-4CE57AB4FE2E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D076D3-14CB-4D51-9693-EA2CE42A844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2667AB5-5F63-4EAD-AA66-0560CDE01829}">
      <dgm:prSet/>
      <dgm:spPr/>
      <dgm:t>
        <a:bodyPr/>
        <a:lstStyle/>
        <a:p>
          <a:r>
            <a:rPr lang="en-US" b="1" i="0" baseline="0"/>
            <a:t>Flyway</a:t>
          </a:r>
          <a:r>
            <a:rPr lang="en-US" b="0" i="0" baseline="0"/>
            <a:t> – Version control for database migrations, supports multiple databases.</a:t>
          </a:r>
          <a:endParaRPr lang="en-US"/>
        </a:p>
      </dgm:t>
    </dgm:pt>
    <dgm:pt modelId="{0307B131-7D72-48F7-9DD0-29C0A3497010}" type="parTrans" cxnId="{9FF8D9A2-00B9-4F7F-8FF3-3778B3739A8F}">
      <dgm:prSet/>
      <dgm:spPr/>
      <dgm:t>
        <a:bodyPr/>
        <a:lstStyle/>
        <a:p>
          <a:endParaRPr lang="en-US"/>
        </a:p>
      </dgm:t>
    </dgm:pt>
    <dgm:pt modelId="{4D138D58-5721-4D1B-ACA2-8DCF1B04C493}" type="sibTrans" cxnId="{9FF8D9A2-00B9-4F7F-8FF3-3778B3739A8F}">
      <dgm:prSet/>
      <dgm:spPr/>
      <dgm:t>
        <a:bodyPr/>
        <a:lstStyle/>
        <a:p>
          <a:endParaRPr lang="en-US"/>
        </a:p>
      </dgm:t>
    </dgm:pt>
    <dgm:pt modelId="{313B5CCF-2FD6-4C88-A6CC-854F6272129A}">
      <dgm:prSet/>
      <dgm:spPr/>
      <dgm:t>
        <a:bodyPr/>
        <a:lstStyle/>
        <a:p>
          <a:r>
            <a:rPr lang="en-US" b="1" i="0" baseline="0"/>
            <a:t>Liquibase</a:t>
          </a:r>
          <a:r>
            <a:rPr lang="en-US" b="0" i="0" baseline="0"/>
            <a:t> – Schema change automation with rollback support.</a:t>
          </a:r>
          <a:endParaRPr lang="en-US"/>
        </a:p>
      </dgm:t>
    </dgm:pt>
    <dgm:pt modelId="{09B1396C-9C7E-4887-AE03-2D4CF7EDD043}" type="parTrans" cxnId="{C54D4F78-B474-436A-A4FA-4E95DF13F5BA}">
      <dgm:prSet/>
      <dgm:spPr/>
      <dgm:t>
        <a:bodyPr/>
        <a:lstStyle/>
        <a:p>
          <a:endParaRPr lang="en-US"/>
        </a:p>
      </dgm:t>
    </dgm:pt>
    <dgm:pt modelId="{064FE630-199D-4188-A036-38AF3989AF13}" type="sibTrans" cxnId="{C54D4F78-B474-436A-A4FA-4E95DF13F5BA}">
      <dgm:prSet/>
      <dgm:spPr/>
      <dgm:t>
        <a:bodyPr/>
        <a:lstStyle/>
        <a:p>
          <a:endParaRPr lang="en-US"/>
        </a:p>
      </dgm:t>
    </dgm:pt>
    <dgm:pt modelId="{CB9E54E3-1C88-4705-9C5C-DCAE99367992}">
      <dgm:prSet/>
      <dgm:spPr/>
      <dgm:t>
        <a:bodyPr/>
        <a:lstStyle/>
        <a:p>
          <a:r>
            <a:rPr lang="en-US" b="1" i="0" baseline="0" dirty="0" err="1"/>
            <a:t>Delphix</a:t>
          </a:r>
          <a:r>
            <a:rPr lang="en-US" b="1" i="0" baseline="0" dirty="0"/>
            <a:t> </a:t>
          </a:r>
          <a:r>
            <a:rPr lang="en-US" b="0" i="0" baseline="0" dirty="0"/>
            <a:t>– To mask and subset data to non-prod environments.</a:t>
          </a:r>
          <a:endParaRPr lang="en-US" dirty="0"/>
        </a:p>
      </dgm:t>
    </dgm:pt>
    <dgm:pt modelId="{63C230F3-B83D-41FA-8E46-2C4EA6D30AD9}" type="parTrans" cxnId="{19892630-E47F-4BBB-9863-3FC9AEA74F6E}">
      <dgm:prSet/>
      <dgm:spPr/>
      <dgm:t>
        <a:bodyPr/>
        <a:lstStyle/>
        <a:p>
          <a:endParaRPr lang="en-US"/>
        </a:p>
      </dgm:t>
    </dgm:pt>
    <dgm:pt modelId="{D1D39EF2-8588-4F9D-97A1-5C0730094DD1}" type="sibTrans" cxnId="{19892630-E47F-4BBB-9863-3FC9AEA74F6E}">
      <dgm:prSet/>
      <dgm:spPr/>
      <dgm:t>
        <a:bodyPr/>
        <a:lstStyle/>
        <a:p>
          <a:endParaRPr lang="en-US"/>
        </a:p>
      </dgm:t>
    </dgm:pt>
    <dgm:pt modelId="{F663324C-9F8D-4157-A067-E98D93FF54C7}" type="pres">
      <dgm:prSet presAssocID="{A7D076D3-14CB-4D51-9693-EA2CE42A8448}" presName="root" presStyleCnt="0">
        <dgm:presLayoutVars>
          <dgm:dir/>
          <dgm:resizeHandles val="exact"/>
        </dgm:presLayoutVars>
      </dgm:prSet>
      <dgm:spPr/>
    </dgm:pt>
    <dgm:pt modelId="{15A0B094-EBDC-4D0F-BC0C-56E58A644DCA}" type="pres">
      <dgm:prSet presAssocID="{92667AB5-5F63-4EAD-AA66-0560CDE01829}" presName="compNode" presStyleCnt="0"/>
      <dgm:spPr/>
    </dgm:pt>
    <dgm:pt modelId="{02EC34F5-B702-48A0-A7E1-7DB66D7BCDE9}" type="pres">
      <dgm:prSet presAssocID="{92667AB5-5F63-4EAD-AA66-0560CDE01829}" presName="bgRect" presStyleLbl="bgShp" presStyleIdx="0" presStyleCnt="3"/>
      <dgm:spPr/>
    </dgm:pt>
    <dgm:pt modelId="{D65787AF-327F-469A-B95B-48DF57F1C417}" type="pres">
      <dgm:prSet presAssocID="{92667AB5-5F63-4EAD-AA66-0560CDE0182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43EA4CA6-7DB4-46DF-BA40-2AF07CB034A1}" type="pres">
      <dgm:prSet presAssocID="{92667AB5-5F63-4EAD-AA66-0560CDE01829}" presName="spaceRect" presStyleCnt="0"/>
      <dgm:spPr/>
    </dgm:pt>
    <dgm:pt modelId="{07E760D3-748F-4688-8714-D5BBDD922C5A}" type="pres">
      <dgm:prSet presAssocID="{92667AB5-5F63-4EAD-AA66-0560CDE01829}" presName="parTx" presStyleLbl="revTx" presStyleIdx="0" presStyleCnt="3">
        <dgm:presLayoutVars>
          <dgm:chMax val="0"/>
          <dgm:chPref val="0"/>
        </dgm:presLayoutVars>
      </dgm:prSet>
      <dgm:spPr/>
    </dgm:pt>
    <dgm:pt modelId="{D89660A3-094B-4B2A-A97A-A3561D6AC2A2}" type="pres">
      <dgm:prSet presAssocID="{4D138D58-5721-4D1B-ACA2-8DCF1B04C493}" presName="sibTrans" presStyleCnt="0"/>
      <dgm:spPr/>
    </dgm:pt>
    <dgm:pt modelId="{D9251D72-1A13-4DDB-8253-F85AB7E148C4}" type="pres">
      <dgm:prSet presAssocID="{313B5CCF-2FD6-4C88-A6CC-854F6272129A}" presName="compNode" presStyleCnt="0"/>
      <dgm:spPr/>
    </dgm:pt>
    <dgm:pt modelId="{03D93DC5-A8DC-4A41-8317-E252F2378E93}" type="pres">
      <dgm:prSet presAssocID="{313B5CCF-2FD6-4C88-A6CC-854F6272129A}" presName="bgRect" presStyleLbl="bgShp" presStyleIdx="1" presStyleCnt="3"/>
      <dgm:spPr/>
    </dgm:pt>
    <dgm:pt modelId="{F78D11E7-7EC7-43D7-B1EF-BFC81BA923F2}" type="pres">
      <dgm:prSet presAssocID="{313B5CCF-2FD6-4C88-A6CC-854F6272129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08E5BC35-4FEA-421F-A3B3-130E2E682E00}" type="pres">
      <dgm:prSet presAssocID="{313B5CCF-2FD6-4C88-A6CC-854F6272129A}" presName="spaceRect" presStyleCnt="0"/>
      <dgm:spPr/>
    </dgm:pt>
    <dgm:pt modelId="{811261A0-FECF-4917-835B-73867A56D677}" type="pres">
      <dgm:prSet presAssocID="{313B5CCF-2FD6-4C88-A6CC-854F6272129A}" presName="parTx" presStyleLbl="revTx" presStyleIdx="1" presStyleCnt="3">
        <dgm:presLayoutVars>
          <dgm:chMax val="0"/>
          <dgm:chPref val="0"/>
        </dgm:presLayoutVars>
      </dgm:prSet>
      <dgm:spPr/>
    </dgm:pt>
    <dgm:pt modelId="{D008AE3C-ED67-4B52-960B-270309764B17}" type="pres">
      <dgm:prSet presAssocID="{064FE630-199D-4188-A036-38AF3989AF13}" presName="sibTrans" presStyleCnt="0"/>
      <dgm:spPr/>
    </dgm:pt>
    <dgm:pt modelId="{7AC98A86-8F9B-43A7-B0B1-D15855B03D4D}" type="pres">
      <dgm:prSet presAssocID="{CB9E54E3-1C88-4705-9C5C-DCAE99367992}" presName="compNode" presStyleCnt="0"/>
      <dgm:spPr/>
    </dgm:pt>
    <dgm:pt modelId="{6B66E52D-E419-43DC-8371-89CC9F378314}" type="pres">
      <dgm:prSet presAssocID="{CB9E54E3-1C88-4705-9C5C-DCAE99367992}" presName="bgRect" presStyleLbl="bgShp" presStyleIdx="2" presStyleCnt="3"/>
      <dgm:spPr/>
    </dgm:pt>
    <dgm:pt modelId="{95C95478-9977-44D0-A1DF-1E3F8050D9F8}" type="pres">
      <dgm:prSet presAssocID="{CB9E54E3-1C88-4705-9C5C-DCAE99367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9FD309D-E8E4-4046-ADDE-9C0DBC9DDCDF}" type="pres">
      <dgm:prSet presAssocID="{CB9E54E3-1C88-4705-9C5C-DCAE99367992}" presName="spaceRect" presStyleCnt="0"/>
      <dgm:spPr/>
    </dgm:pt>
    <dgm:pt modelId="{70A86B11-0496-407F-971C-92FFDE4C6D23}" type="pres">
      <dgm:prSet presAssocID="{CB9E54E3-1C88-4705-9C5C-DCAE9936799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C4530B22-997C-4450-AF37-EA5F9932D1A2}" type="presOf" srcId="{92667AB5-5F63-4EAD-AA66-0560CDE01829}" destId="{07E760D3-748F-4688-8714-D5BBDD922C5A}" srcOrd="0" destOrd="0" presId="urn:microsoft.com/office/officeart/2018/2/layout/IconVerticalSolidList"/>
    <dgm:cxn modelId="{19892630-E47F-4BBB-9863-3FC9AEA74F6E}" srcId="{A7D076D3-14CB-4D51-9693-EA2CE42A8448}" destId="{CB9E54E3-1C88-4705-9C5C-DCAE99367992}" srcOrd="2" destOrd="0" parTransId="{63C230F3-B83D-41FA-8E46-2C4EA6D30AD9}" sibTransId="{D1D39EF2-8588-4F9D-97A1-5C0730094DD1}"/>
    <dgm:cxn modelId="{85637642-506D-4C4B-8DC0-550602E31411}" type="presOf" srcId="{313B5CCF-2FD6-4C88-A6CC-854F6272129A}" destId="{811261A0-FECF-4917-835B-73867A56D677}" srcOrd="0" destOrd="0" presId="urn:microsoft.com/office/officeart/2018/2/layout/IconVerticalSolidList"/>
    <dgm:cxn modelId="{C54D4F78-B474-436A-A4FA-4E95DF13F5BA}" srcId="{A7D076D3-14CB-4D51-9693-EA2CE42A8448}" destId="{313B5CCF-2FD6-4C88-A6CC-854F6272129A}" srcOrd="1" destOrd="0" parTransId="{09B1396C-9C7E-4887-AE03-2D4CF7EDD043}" sibTransId="{064FE630-199D-4188-A036-38AF3989AF13}"/>
    <dgm:cxn modelId="{90AFE88C-1ACB-45D0-B3B9-48A0C0ABD81F}" type="presOf" srcId="{A7D076D3-14CB-4D51-9693-EA2CE42A8448}" destId="{F663324C-9F8D-4157-A067-E98D93FF54C7}" srcOrd="0" destOrd="0" presId="urn:microsoft.com/office/officeart/2018/2/layout/IconVerticalSolidList"/>
    <dgm:cxn modelId="{9FF8D9A2-00B9-4F7F-8FF3-3778B3739A8F}" srcId="{A7D076D3-14CB-4D51-9693-EA2CE42A8448}" destId="{92667AB5-5F63-4EAD-AA66-0560CDE01829}" srcOrd="0" destOrd="0" parTransId="{0307B131-7D72-48F7-9DD0-29C0A3497010}" sibTransId="{4D138D58-5721-4D1B-ACA2-8DCF1B04C493}"/>
    <dgm:cxn modelId="{D3A952F5-56AE-4AE4-BA65-74A0ED74D2F2}" type="presOf" srcId="{CB9E54E3-1C88-4705-9C5C-DCAE99367992}" destId="{70A86B11-0496-407F-971C-92FFDE4C6D23}" srcOrd="0" destOrd="0" presId="urn:microsoft.com/office/officeart/2018/2/layout/IconVerticalSolidList"/>
    <dgm:cxn modelId="{1EDFD7FC-70E1-450A-B358-FEADDE4CC967}" type="presParOf" srcId="{F663324C-9F8D-4157-A067-E98D93FF54C7}" destId="{15A0B094-EBDC-4D0F-BC0C-56E58A644DCA}" srcOrd="0" destOrd="0" presId="urn:microsoft.com/office/officeart/2018/2/layout/IconVerticalSolidList"/>
    <dgm:cxn modelId="{D957F059-ADC9-4CA2-8626-160B7CC9B1E8}" type="presParOf" srcId="{15A0B094-EBDC-4D0F-BC0C-56E58A644DCA}" destId="{02EC34F5-B702-48A0-A7E1-7DB66D7BCDE9}" srcOrd="0" destOrd="0" presId="urn:microsoft.com/office/officeart/2018/2/layout/IconVerticalSolidList"/>
    <dgm:cxn modelId="{A50D55AB-7B1C-4D83-84D6-A6FB48A33D15}" type="presParOf" srcId="{15A0B094-EBDC-4D0F-BC0C-56E58A644DCA}" destId="{D65787AF-327F-469A-B95B-48DF57F1C417}" srcOrd="1" destOrd="0" presId="urn:microsoft.com/office/officeart/2018/2/layout/IconVerticalSolidList"/>
    <dgm:cxn modelId="{FF004220-3A4A-4109-B87F-6BEDF69E96E5}" type="presParOf" srcId="{15A0B094-EBDC-4D0F-BC0C-56E58A644DCA}" destId="{43EA4CA6-7DB4-46DF-BA40-2AF07CB034A1}" srcOrd="2" destOrd="0" presId="urn:microsoft.com/office/officeart/2018/2/layout/IconVerticalSolidList"/>
    <dgm:cxn modelId="{1B9FAECB-D837-4705-959C-181D02154091}" type="presParOf" srcId="{15A0B094-EBDC-4D0F-BC0C-56E58A644DCA}" destId="{07E760D3-748F-4688-8714-D5BBDD922C5A}" srcOrd="3" destOrd="0" presId="urn:microsoft.com/office/officeart/2018/2/layout/IconVerticalSolidList"/>
    <dgm:cxn modelId="{2B4EE1AD-1FA7-4B55-8EA2-63C722BAFF74}" type="presParOf" srcId="{F663324C-9F8D-4157-A067-E98D93FF54C7}" destId="{D89660A3-094B-4B2A-A97A-A3561D6AC2A2}" srcOrd="1" destOrd="0" presId="urn:microsoft.com/office/officeart/2018/2/layout/IconVerticalSolidList"/>
    <dgm:cxn modelId="{35F676EF-5CEE-4380-A4B3-EA11F3552ADF}" type="presParOf" srcId="{F663324C-9F8D-4157-A067-E98D93FF54C7}" destId="{D9251D72-1A13-4DDB-8253-F85AB7E148C4}" srcOrd="2" destOrd="0" presId="urn:microsoft.com/office/officeart/2018/2/layout/IconVerticalSolidList"/>
    <dgm:cxn modelId="{6099F444-42AB-45D7-8030-C012C3293EFF}" type="presParOf" srcId="{D9251D72-1A13-4DDB-8253-F85AB7E148C4}" destId="{03D93DC5-A8DC-4A41-8317-E252F2378E93}" srcOrd="0" destOrd="0" presId="urn:microsoft.com/office/officeart/2018/2/layout/IconVerticalSolidList"/>
    <dgm:cxn modelId="{37681D40-EF3F-4A56-8271-924800376A8F}" type="presParOf" srcId="{D9251D72-1A13-4DDB-8253-F85AB7E148C4}" destId="{F78D11E7-7EC7-43D7-B1EF-BFC81BA923F2}" srcOrd="1" destOrd="0" presId="urn:microsoft.com/office/officeart/2018/2/layout/IconVerticalSolidList"/>
    <dgm:cxn modelId="{90CFCD14-6AD2-4C8F-8E64-1EB2B772A243}" type="presParOf" srcId="{D9251D72-1A13-4DDB-8253-F85AB7E148C4}" destId="{08E5BC35-4FEA-421F-A3B3-130E2E682E00}" srcOrd="2" destOrd="0" presId="urn:microsoft.com/office/officeart/2018/2/layout/IconVerticalSolidList"/>
    <dgm:cxn modelId="{E63E01EA-CEFE-42C5-845C-C36FC7C7C306}" type="presParOf" srcId="{D9251D72-1A13-4DDB-8253-F85AB7E148C4}" destId="{811261A0-FECF-4917-835B-73867A56D677}" srcOrd="3" destOrd="0" presId="urn:microsoft.com/office/officeart/2018/2/layout/IconVerticalSolidList"/>
    <dgm:cxn modelId="{EAB72D14-6639-4221-966F-42F8F8B8F4D4}" type="presParOf" srcId="{F663324C-9F8D-4157-A067-E98D93FF54C7}" destId="{D008AE3C-ED67-4B52-960B-270309764B17}" srcOrd="3" destOrd="0" presId="urn:microsoft.com/office/officeart/2018/2/layout/IconVerticalSolidList"/>
    <dgm:cxn modelId="{BF719E20-70DE-4B62-9394-485B5FE478B9}" type="presParOf" srcId="{F663324C-9F8D-4157-A067-E98D93FF54C7}" destId="{7AC98A86-8F9B-43A7-B0B1-D15855B03D4D}" srcOrd="4" destOrd="0" presId="urn:microsoft.com/office/officeart/2018/2/layout/IconVerticalSolidList"/>
    <dgm:cxn modelId="{2F58AFAF-C65C-4B8F-9D21-B176BBDBC573}" type="presParOf" srcId="{7AC98A86-8F9B-43A7-B0B1-D15855B03D4D}" destId="{6B66E52D-E419-43DC-8371-89CC9F378314}" srcOrd="0" destOrd="0" presId="urn:microsoft.com/office/officeart/2018/2/layout/IconVerticalSolidList"/>
    <dgm:cxn modelId="{B387AAEF-1D07-47E0-A7D5-056226BB67D3}" type="presParOf" srcId="{7AC98A86-8F9B-43A7-B0B1-D15855B03D4D}" destId="{95C95478-9977-44D0-A1DF-1E3F8050D9F8}" srcOrd="1" destOrd="0" presId="urn:microsoft.com/office/officeart/2018/2/layout/IconVerticalSolidList"/>
    <dgm:cxn modelId="{B0B177B0-8D0D-4324-A5ED-AE3D1F6E487B}" type="presParOf" srcId="{7AC98A86-8F9B-43A7-B0B1-D15855B03D4D}" destId="{79FD309D-E8E4-4046-ADDE-9C0DBC9DDCDF}" srcOrd="2" destOrd="0" presId="urn:microsoft.com/office/officeart/2018/2/layout/IconVerticalSolidList"/>
    <dgm:cxn modelId="{17705EA2-D4BA-4440-A4F6-64F27097D0B7}" type="presParOf" srcId="{7AC98A86-8F9B-43A7-B0B1-D15855B03D4D}" destId="{70A86B11-0496-407F-971C-92FFDE4C6D2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671AA5-C914-4EFC-B06B-9303BAF5194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DE25D05-2B56-4FFA-B63C-73A248312ECE}">
      <dgm:prSet/>
      <dgm:spPr/>
      <dgm:t>
        <a:bodyPr/>
        <a:lstStyle/>
        <a:p>
          <a:r>
            <a:rPr lang="en-US" b="1" i="0" baseline="0"/>
            <a:t>GitHub Actions / GitLab CI/CD</a:t>
          </a:r>
          <a:r>
            <a:rPr lang="en-US" b="0" i="0" baseline="0"/>
            <a:t> – Automates database migrations alongside application code.</a:t>
          </a:r>
          <a:endParaRPr lang="en-US"/>
        </a:p>
      </dgm:t>
    </dgm:pt>
    <dgm:pt modelId="{3AF8A90F-DA66-4C5A-B5BA-2FA825BA0C4E}" type="parTrans" cxnId="{080B688E-554B-4890-B90A-CD814B99F759}">
      <dgm:prSet/>
      <dgm:spPr/>
      <dgm:t>
        <a:bodyPr/>
        <a:lstStyle/>
        <a:p>
          <a:endParaRPr lang="en-US"/>
        </a:p>
      </dgm:t>
    </dgm:pt>
    <dgm:pt modelId="{E509D0E7-7A09-4A3C-9278-F50C591200DD}" type="sibTrans" cxnId="{080B688E-554B-4890-B90A-CD814B99F759}">
      <dgm:prSet/>
      <dgm:spPr/>
      <dgm:t>
        <a:bodyPr/>
        <a:lstStyle/>
        <a:p>
          <a:endParaRPr lang="en-US"/>
        </a:p>
      </dgm:t>
    </dgm:pt>
    <dgm:pt modelId="{DA3EF793-EE01-4D80-BB1E-4065A506B194}">
      <dgm:prSet/>
      <dgm:spPr/>
      <dgm:t>
        <a:bodyPr/>
        <a:lstStyle/>
        <a:p>
          <a:r>
            <a:rPr lang="en-US" b="1" i="0" baseline="0"/>
            <a:t>Azure DevOps</a:t>
          </a:r>
          <a:r>
            <a:rPr lang="en-US" b="0" i="0" baseline="0"/>
            <a:t> – Integrates with SQL Server, PostgreSQL, and other databases.</a:t>
          </a:r>
          <a:endParaRPr lang="en-US"/>
        </a:p>
      </dgm:t>
    </dgm:pt>
    <dgm:pt modelId="{1798D7FB-D06B-40AC-B77E-D8D1763BB691}" type="parTrans" cxnId="{D40F1E77-3A02-42C2-ADA4-CC493EF6E71E}">
      <dgm:prSet/>
      <dgm:spPr/>
      <dgm:t>
        <a:bodyPr/>
        <a:lstStyle/>
        <a:p>
          <a:endParaRPr lang="en-US"/>
        </a:p>
      </dgm:t>
    </dgm:pt>
    <dgm:pt modelId="{D2B1C202-2E83-44A7-8C96-886BFBE53CD7}" type="sibTrans" cxnId="{D40F1E77-3A02-42C2-ADA4-CC493EF6E71E}">
      <dgm:prSet/>
      <dgm:spPr/>
      <dgm:t>
        <a:bodyPr/>
        <a:lstStyle/>
        <a:p>
          <a:endParaRPr lang="en-US"/>
        </a:p>
      </dgm:t>
    </dgm:pt>
    <dgm:pt modelId="{259A03CC-6A4D-4E8B-9997-EF0F3B691B8A}">
      <dgm:prSet/>
      <dgm:spPr/>
      <dgm:t>
        <a:bodyPr/>
        <a:lstStyle/>
        <a:p>
          <a:r>
            <a:rPr lang="en-US" b="1" i="0" baseline="0"/>
            <a:t>Jenkins</a:t>
          </a:r>
          <a:r>
            <a:rPr lang="en-US" b="0" i="0" baseline="0"/>
            <a:t> – Automates database deployment and rollback tasks.</a:t>
          </a:r>
          <a:endParaRPr lang="en-US"/>
        </a:p>
      </dgm:t>
    </dgm:pt>
    <dgm:pt modelId="{66C878AF-BB24-446D-83D6-C9CF346CF8E1}" type="parTrans" cxnId="{E2133250-C2B8-42AF-876E-06490BEF4155}">
      <dgm:prSet/>
      <dgm:spPr/>
      <dgm:t>
        <a:bodyPr/>
        <a:lstStyle/>
        <a:p>
          <a:endParaRPr lang="en-US"/>
        </a:p>
      </dgm:t>
    </dgm:pt>
    <dgm:pt modelId="{F00FDFED-B37A-4658-A2C2-ED14F011D8E0}" type="sibTrans" cxnId="{E2133250-C2B8-42AF-876E-06490BEF4155}">
      <dgm:prSet/>
      <dgm:spPr/>
      <dgm:t>
        <a:bodyPr/>
        <a:lstStyle/>
        <a:p>
          <a:endParaRPr lang="en-US"/>
        </a:p>
      </dgm:t>
    </dgm:pt>
    <dgm:pt modelId="{AC0A64F4-47CA-44BD-8F75-329FD428E680}" type="pres">
      <dgm:prSet presAssocID="{AE671AA5-C914-4EFC-B06B-9303BAF51949}" presName="linear" presStyleCnt="0">
        <dgm:presLayoutVars>
          <dgm:animLvl val="lvl"/>
          <dgm:resizeHandles val="exact"/>
        </dgm:presLayoutVars>
      </dgm:prSet>
      <dgm:spPr/>
    </dgm:pt>
    <dgm:pt modelId="{B1813C8B-CFEC-4772-9C62-897CD60EA071}" type="pres">
      <dgm:prSet presAssocID="{0DE25D05-2B56-4FFA-B63C-73A248312EC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55EC8A3-0BC4-4AA1-B9B6-EC9DA6A93C3A}" type="pres">
      <dgm:prSet presAssocID="{E509D0E7-7A09-4A3C-9278-F50C591200DD}" presName="spacer" presStyleCnt="0"/>
      <dgm:spPr/>
    </dgm:pt>
    <dgm:pt modelId="{DAD14D60-3C9D-486C-BBDC-FE54DB163117}" type="pres">
      <dgm:prSet presAssocID="{DA3EF793-EE01-4D80-BB1E-4065A506B19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21D2AD2-1516-4EF8-94E8-F0CFD8474613}" type="pres">
      <dgm:prSet presAssocID="{D2B1C202-2E83-44A7-8C96-886BFBE53CD7}" presName="spacer" presStyleCnt="0"/>
      <dgm:spPr/>
    </dgm:pt>
    <dgm:pt modelId="{0C5381DB-D39F-420B-8450-2548F4658558}" type="pres">
      <dgm:prSet presAssocID="{259A03CC-6A4D-4E8B-9997-EF0F3B691B8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AA23301-22EB-4244-9063-A447B3973023}" type="presOf" srcId="{AE671AA5-C914-4EFC-B06B-9303BAF51949}" destId="{AC0A64F4-47CA-44BD-8F75-329FD428E680}" srcOrd="0" destOrd="0" presId="urn:microsoft.com/office/officeart/2005/8/layout/vList2"/>
    <dgm:cxn modelId="{54F87B5E-8C88-4D71-A416-CF924A61C968}" type="presOf" srcId="{DA3EF793-EE01-4D80-BB1E-4065A506B194}" destId="{DAD14D60-3C9D-486C-BBDC-FE54DB163117}" srcOrd="0" destOrd="0" presId="urn:microsoft.com/office/officeart/2005/8/layout/vList2"/>
    <dgm:cxn modelId="{E2133250-C2B8-42AF-876E-06490BEF4155}" srcId="{AE671AA5-C914-4EFC-B06B-9303BAF51949}" destId="{259A03CC-6A4D-4E8B-9997-EF0F3B691B8A}" srcOrd="2" destOrd="0" parTransId="{66C878AF-BB24-446D-83D6-C9CF346CF8E1}" sibTransId="{F00FDFED-B37A-4658-A2C2-ED14F011D8E0}"/>
    <dgm:cxn modelId="{D40F1E77-3A02-42C2-ADA4-CC493EF6E71E}" srcId="{AE671AA5-C914-4EFC-B06B-9303BAF51949}" destId="{DA3EF793-EE01-4D80-BB1E-4065A506B194}" srcOrd="1" destOrd="0" parTransId="{1798D7FB-D06B-40AC-B77E-D8D1763BB691}" sibTransId="{D2B1C202-2E83-44A7-8C96-886BFBE53CD7}"/>
    <dgm:cxn modelId="{14D5857C-F936-4DAA-B9F2-842C69BA3984}" type="presOf" srcId="{0DE25D05-2B56-4FFA-B63C-73A248312ECE}" destId="{B1813C8B-CFEC-4772-9C62-897CD60EA071}" srcOrd="0" destOrd="0" presId="urn:microsoft.com/office/officeart/2005/8/layout/vList2"/>
    <dgm:cxn modelId="{080B688E-554B-4890-B90A-CD814B99F759}" srcId="{AE671AA5-C914-4EFC-B06B-9303BAF51949}" destId="{0DE25D05-2B56-4FFA-B63C-73A248312ECE}" srcOrd="0" destOrd="0" parTransId="{3AF8A90F-DA66-4C5A-B5BA-2FA825BA0C4E}" sibTransId="{E509D0E7-7A09-4A3C-9278-F50C591200DD}"/>
    <dgm:cxn modelId="{686203A7-F539-4C9D-8031-2B0B7D4C6AC2}" type="presOf" srcId="{259A03CC-6A4D-4E8B-9997-EF0F3B691B8A}" destId="{0C5381DB-D39F-420B-8450-2548F4658558}" srcOrd="0" destOrd="0" presId="urn:microsoft.com/office/officeart/2005/8/layout/vList2"/>
    <dgm:cxn modelId="{C2659A3A-EC72-4994-A1C2-E21FDA4F43B9}" type="presParOf" srcId="{AC0A64F4-47CA-44BD-8F75-329FD428E680}" destId="{B1813C8B-CFEC-4772-9C62-897CD60EA071}" srcOrd="0" destOrd="0" presId="urn:microsoft.com/office/officeart/2005/8/layout/vList2"/>
    <dgm:cxn modelId="{26780407-F3BC-4083-93FC-A32BD55987A6}" type="presParOf" srcId="{AC0A64F4-47CA-44BD-8F75-329FD428E680}" destId="{E55EC8A3-0BC4-4AA1-B9B6-EC9DA6A93C3A}" srcOrd="1" destOrd="0" presId="urn:microsoft.com/office/officeart/2005/8/layout/vList2"/>
    <dgm:cxn modelId="{72B889A2-59BF-4B16-A029-9408BE342D06}" type="presParOf" srcId="{AC0A64F4-47CA-44BD-8F75-329FD428E680}" destId="{DAD14D60-3C9D-486C-BBDC-FE54DB163117}" srcOrd="2" destOrd="0" presId="urn:microsoft.com/office/officeart/2005/8/layout/vList2"/>
    <dgm:cxn modelId="{34EAC4DD-B4E1-4CDA-ABF9-551B45FB255B}" type="presParOf" srcId="{AC0A64F4-47CA-44BD-8F75-329FD428E680}" destId="{F21D2AD2-1516-4EF8-94E8-F0CFD8474613}" srcOrd="3" destOrd="0" presId="urn:microsoft.com/office/officeart/2005/8/layout/vList2"/>
    <dgm:cxn modelId="{7AEFF083-4FEC-4363-9EAA-6E55A96C766C}" type="presParOf" srcId="{AC0A64F4-47CA-44BD-8F75-329FD428E680}" destId="{0C5381DB-D39F-420B-8450-2548F465855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D3DC8BB-E84F-4229-9129-FB75AA7A3DC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FB942A58-0DF9-452F-8FD5-9DE868D30F1C}">
      <dgm:prSet/>
      <dgm:spPr/>
      <dgm:t>
        <a:bodyPr/>
        <a:lstStyle/>
        <a:p>
          <a:r>
            <a:rPr lang="en-US" b="1" i="0" baseline="0"/>
            <a:t>Terraform</a:t>
          </a:r>
          <a:r>
            <a:rPr lang="en-US" b="0" i="0" baseline="0"/>
            <a:t> – Manages database infrastructure across cloud environments.</a:t>
          </a:r>
          <a:endParaRPr lang="en-US"/>
        </a:p>
      </dgm:t>
    </dgm:pt>
    <dgm:pt modelId="{7D898B4A-89F3-439F-B06E-0521D299FE8E}" type="parTrans" cxnId="{625A1D4A-3517-4A02-901A-5037AE96CD6B}">
      <dgm:prSet/>
      <dgm:spPr/>
      <dgm:t>
        <a:bodyPr/>
        <a:lstStyle/>
        <a:p>
          <a:endParaRPr lang="en-US"/>
        </a:p>
      </dgm:t>
    </dgm:pt>
    <dgm:pt modelId="{C6E6360B-907C-4754-AA9A-375B895F3741}" type="sibTrans" cxnId="{625A1D4A-3517-4A02-901A-5037AE96CD6B}">
      <dgm:prSet/>
      <dgm:spPr/>
      <dgm:t>
        <a:bodyPr/>
        <a:lstStyle/>
        <a:p>
          <a:endParaRPr lang="en-US"/>
        </a:p>
      </dgm:t>
    </dgm:pt>
    <dgm:pt modelId="{3A329A1C-EE1B-49BC-AFA7-1AD55033A7B8}">
      <dgm:prSet/>
      <dgm:spPr/>
      <dgm:t>
        <a:bodyPr/>
        <a:lstStyle/>
        <a:p>
          <a:r>
            <a:rPr lang="en-US" b="1" i="0" baseline="0"/>
            <a:t>Ansible</a:t>
          </a:r>
          <a:r>
            <a:rPr lang="en-US" b="0" i="0" baseline="0"/>
            <a:t> – Automates database provisioning and configuration.</a:t>
          </a:r>
          <a:endParaRPr lang="en-US"/>
        </a:p>
      </dgm:t>
    </dgm:pt>
    <dgm:pt modelId="{9252F67F-1927-4125-B9E4-01E8CD9F9735}" type="parTrans" cxnId="{09F1A679-6235-4F2C-8868-FE064BE12EEF}">
      <dgm:prSet/>
      <dgm:spPr/>
      <dgm:t>
        <a:bodyPr/>
        <a:lstStyle/>
        <a:p>
          <a:endParaRPr lang="en-US"/>
        </a:p>
      </dgm:t>
    </dgm:pt>
    <dgm:pt modelId="{C0488AA2-F365-43E9-9E43-EB4D510BF338}" type="sibTrans" cxnId="{09F1A679-6235-4F2C-8868-FE064BE12EEF}">
      <dgm:prSet/>
      <dgm:spPr/>
      <dgm:t>
        <a:bodyPr/>
        <a:lstStyle/>
        <a:p>
          <a:endParaRPr lang="en-US"/>
        </a:p>
      </dgm:t>
    </dgm:pt>
    <dgm:pt modelId="{466F453F-59EC-4D5D-B9C8-1AD007496D8D}">
      <dgm:prSet/>
      <dgm:spPr/>
      <dgm:t>
        <a:bodyPr/>
        <a:lstStyle/>
        <a:p>
          <a:r>
            <a:rPr lang="en-US" b="1" i="0" baseline="0"/>
            <a:t>Pulumi</a:t>
          </a:r>
          <a:r>
            <a:rPr lang="en-US" b="0" i="0" baseline="0"/>
            <a:t> – Defines database infrastructure using modern programming languages.</a:t>
          </a:r>
          <a:endParaRPr lang="en-US"/>
        </a:p>
      </dgm:t>
    </dgm:pt>
    <dgm:pt modelId="{7D0B7B04-1922-4CF6-AECF-045B42960700}" type="parTrans" cxnId="{7FE61C98-7DC7-415D-9B18-CF379EBB8C43}">
      <dgm:prSet/>
      <dgm:spPr/>
      <dgm:t>
        <a:bodyPr/>
        <a:lstStyle/>
        <a:p>
          <a:endParaRPr lang="en-US"/>
        </a:p>
      </dgm:t>
    </dgm:pt>
    <dgm:pt modelId="{F5BE82DA-423A-4F02-88E9-C796091A2E85}" type="sibTrans" cxnId="{7FE61C98-7DC7-415D-9B18-CF379EBB8C43}">
      <dgm:prSet/>
      <dgm:spPr/>
      <dgm:t>
        <a:bodyPr/>
        <a:lstStyle/>
        <a:p>
          <a:endParaRPr lang="en-US"/>
        </a:p>
      </dgm:t>
    </dgm:pt>
    <dgm:pt modelId="{534F2816-218A-4182-A796-6D6A238A0D39}" type="pres">
      <dgm:prSet presAssocID="{1D3DC8BB-E84F-4229-9129-FB75AA7A3DC4}" presName="root" presStyleCnt="0">
        <dgm:presLayoutVars>
          <dgm:dir/>
          <dgm:resizeHandles val="exact"/>
        </dgm:presLayoutVars>
      </dgm:prSet>
      <dgm:spPr/>
    </dgm:pt>
    <dgm:pt modelId="{9B8A6B36-1BBB-48B6-A309-D77A2DAC6587}" type="pres">
      <dgm:prSet presAssocID="{FB942A58-0DF9-452F-8FD5-9DE868D30F1C}" presName="compNode" presStyleCnt="0"/>
      <dgm:spPr/>
    </dgm:pt>
    <dgm:pt modelId="{1109C760-31B8-4C7C-AF0E-8DDE7E654631}" type="pres">
      <dgm:prSet presAssocID="{FB942A58-0DF9-452F-8FD5-9DE868D30F1C}" presName="bgRect" presStyleLbl="bgShp" presStyleIdx="0" presStyleCnt="3"/>
      <dgm:spPr/>
    </dgm:pt>
    <dgm:pt modelId="{CF866E27-CE76-4BFD-887C-07A58FFA64E4}" type="pres">
      <dgm:prSet presAssocID="{FB942A58-0DF9-452F-8FD5-9DE868D30F1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014F2AE7-AE23-4546-B327-8ADF6135FD3F}" type="pres">
      <dgm:prSet presAssocID="{FB942A58-0DF9-452F-8FD5-9DE868D30F1C}" presName="spaceRect" presStyleCnt="0"/>
      <dgm:spPr/>
    </dgm:pt>
    <dgm:pt modelId="{F37D6289-D3D9-4F47-B80B-1EC7E606438B}" type="pres">
      <dgm:prSet presAssocID="{FB942A58-0DF9-452F-8FD5-9DE868D30F1C}" presName="parTx" presStyleLbl="revTx" presStyleIdx="0" presStyleCnt="3">
        <dgm:presLayoutVars>
          <dgm:chMax val="0"/>
          <dgm:chPref val="0"/>
        </dgm:presLayoutVars>
      </dgm:prSet>
      <dgm:spPr/>
    </dgm:pt>
    <dgm:pt modelId="{B932156C-0F5C-4F09-8A05-539C1BA97B12}" type="pres">
      <dgm:prSet presAssocID="{C6E6360B-907C-4754-AA9A-375B895F3741}" presName="sibTrans" presStyleCnt="0"/>
      <dgm:spPr/>
    </dgm:pt>
    <dgm:pt modelId="{B41A7E23-DCAE-4AB9-9EDE-A7533214BF3B}" type="pres">
      <dgm:prSet presAssocID="{3A329A1C-EE1B-49BC-AFA7-1AD55033A7B8}" presName="compNode" presStyleCnt="0"/>
      <dgm:spPr/>
    </dgm:pt>
    <dgm:pt modelId="{4C63236E-3067-4B49-B4D1-444451202C40}" type="pres">
      <dgm:prSet presAssocID="{3A329A1C-EE1B-49BC-AFA7-1AD55033A7B8}" presName="bgRect" presStyleLbl="bgShp" presStyleIdx="1" presStyleCnt="3"/>
      <dgm:spPr/>
    </dgm:pt>
    <dgm:pt modelId="{D2A28BD7-1B43-4342-A11D-14AB055EB4F0}" type="pres">
      <dgm:prSet presAssocID="{3A329A1C-EE1B-49BC-AFA7-1AD55033A7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F20397AC-DDD5-48E8-9078-932D02B3E052}" type="pres">
      <dgm:prSet presAssocID="{3A329A1C-EE1B-49BC-AFA7-1AD55033A7B8}" presName="spaceRect" presStyleCnt="0"/>
      <dgm:spPr/>
    </dgm:pt>
    <dgm:pt modelId="{CB79A3D8-7A50-4E26-A042-C3F5162389D7}" type="pres">
      <dgm:prSet presAssocID="{3A329A1C-EE1B-49BC-AFA7-1AD55033A7B8}" presName="parTx" presStyleLbl="revTx" presStyleIdx="1" presStyleCnt="3">
        <dgm:presLayoutVars>
          <dgm:chMax val="0"/>
          <dgm:chPref val="0"/>
        </dgm:presLayoutVars>
      </dgm:prSet>
      <dgm:spPr/>
    </dgm:pt>
    <dgm:pt modelId="{F67F9B23-30EB-412F-A11C-43719D2928E9}" type="pres">
      <dgm:prSet presAssocID="{C0488AA2-F365-43E9-9E43-EB4D510BF338}" presName="sibTrans" presStyleCnt="0"/>
      <dgm:spPr/>
    </dgm:pt>
    <dgm:pt modelId="{49407954-7B0A-45A1-A0C0-4DB7246C3782}" type="pres">
      <dgm:prSet presAssocID="{466F453F-59EC-4D5D-B9C8-1AD007496D8D}" presName="compNode" presStyleCnt="0"/>
      <dgm:spPr/>
    </dgm:pt>
    <dgm:pt modelId="{9635EAB1-1F70-42B1-9933-3ECFC8B09900}" type="pres">
      <dgm:prSet presAssocID="{466F453F-59EC-4D5D-B9C8-1AD007496D8D}" presName="bgRect" presStyleLbl="bgShp" presStyleIdx="2" presStyleCnt="3"/>
      <dgm:spPr/>
    </dgm:pt>
    <dgm:pt modelId="{217083D3-98C8-4971-AF4D-560237C2E93B}" type="pres">
      <dgm:prSet presAssocID="{466F453F-59EC-4D5D-B9C8-1AD007496D8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AAF62301-231B-40DF-BC7C-17587CE334AB}" type="pres">
      <dgm:prSet presAssocID="{466F453F-59EC-4D5D-B9C8-1AD007496D8D}" presName="spaceRect" presStyleCnt="0"/>
      <dgm:spPr/>
    </dgm:pt>
    <dgm:pt modelId="{C92AB6E5-5839-4F56-AC3E-96CAA22F8D39}" type="pres">
      <dgm:prSet presAssocID="{466F453F-59EC-4D5D-B9C8-1AD007496D8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231905E-2622-453B-AABF-BD66F7B6B5BE}" type="presOf" srcId="{466F453F-59EC-4D5D-B9C8-1AD007496D8D}" destId="{C92AB6E5-5839-4F56-AC3E-96CAA22F8D39}" srcOrd="0" destOrd="0" presId="urn:microsoft.com/office/officeart/2018/2/layout/IconVerticalSolidList"/>
    <dgm:cxn modelId="{625A1D4A-3517-4A02-901A-5037AE96CD6B}" srcId="{1D3DC8BB-E84F-4229-9129-FB75AA7A3DC4}" destId="{FB942A58-0DF9-452F-8FD5-9DE868D30F1C}" srcOrd="0" destOrd="0" parTransId="{7D898B4A-89F3-439F-B06E-0521D299FE8E}" sibTransId="{C6E6360B-907C-4754-AA9A-375B895F3741}"/>
    <dgm:cxn modelId="{09F1A679-6235-4F2C-8868-FE064BE12EEF}" srcId="{1D3DC8BB-E84F-4229-9129-FB75AA7A3DC4}" destId="{3A329A1C-EE1B-49BC-AFA7-1AD55033A7B8}" srcOrd="1" destOrd="0" parTransId="{9252F67F-1927-4125-B9E4-01E8CD9F9735}" sibTransId="{C0488AA2-F365-43E9-9E43-EB4D510BF338}"/>
    <dgm:cxn modelId="{71396E7F-2E1F-4454-B6A8-4AC8388DC1CC}" type="presOf" srcId="{1D3DC8BB-E84F-4229-9129-FB75AA7A3DC4}" destId="{534F2816-218A-4182-A796-6D6A238A0D39}" srcOrd="0" destOrd="0" presId="urn:microsoft.com/office/officeart/2018/2/layout/IconVerticalSolidList"/>
    <dgm:cxn modelId="{0FDA3096-0E87-4AFB-BAA0-7517C820B03C}" type="presOf" srcId="{3A329A1C-EE1B-49BC-AFA7-1AD55033A7B8}" destId="{CB79A3D8-7A50-4E26-A042-C3F5162389D7}" srcOrd="0" destOrd="0" presId="urn:microsoft.com/office/officeart/2018/2/layout/IconVerticalSolidList"/>
    <dgm:cxn modelId="{7FE61C98-7DC7-415D-9B18-CF379EBB8C43}" srcId="{1D3DC8BB-E84F-4229-9129-FB75AA7A3DC4}" destId="{466F453F-59EC-4D5D-B9C8-1AD007496D8D}" srcOrd="2" destOrd="0" parTransId="{7D0B7B04-1922-4CF6-AECF-045B42960700}" sibTransId="{F5BE82DA-423A-4F02-88E9-C796091A2E85}"/>
    <dgm:cxn modelId="{3AF2ABA0-13F9-4FD9-9BD2-A2D0E232840F}" type="presOf" srcId="{FB942A58-0DF9-452F-8FD5-9DE868D30F1C}" destId="{F37D6289-D3D9-4F47-B80B-1EC7E606438B}" srcOrd="0" destOrd="0" presId="urn:microsoft.com/office/officeart/2018/2/layout/IconVerticalSolidList"/>
    <dgm:cxn modelId="{E8F9E8A8-700E-493F-975F-74D84C03F06B}" type="presParOf" srcId="{534F2816-218A-4182-A796-6D6A238A0D39}" destId="{9B8A6B36-1BBB-48B6-A309-D77A2DAC6587}" srcOrd="0" destOrd="0" presId="urn:microsoft.com/office/officeart/2018/2/layout/IconVerticalSolidList"/>
    <dgm:cxn modelId="{B3FA0096-E6F7-486D-B57D-7656726809D6}" type="presParOf" srcId="{9B8A6B36-1BBB-48B6-A309-D77A2DAC6587}" destId="{1109C760-31B8-4C7C-AF0E-8DDE7E654631}" srcOrd="0" destOrd="0" presId="urn:microsoft.com/office/officeart/2018/2/layout/IconVerticalSolidList"/>
    <dgm:cxn modelId="{B6E55F1C-985F-4DFC-8AF1-E3074F3035D3}" type="presParOf" srcId="{9B8A6B36-1BBB-48B6-A309-D77A2DAC6587}" destId="{CF866E27-CE76-4BFD-887C-07A58FFA64E4}" srcOrd="1" destOrd="0" presId="urn:microsoft.com/office/officeart/2018/2/layout/IconVerticalSolidList"/>
    <dgm:cxn modelId="{30A0D96E-46D0-475F-B282-4F13A3E78873}" type="presParOf" srcId="{9B8A6B36-1BBB-48B6-A309-D77A2DAC6587}" destId="{014F2AE7-AE23-4546-B327-8ADF6135FD3F}" srcOrd="2" destOrd="0" presId="urn:microsoft.com/office/officeart/2018/2/layout/IconVerticalSolidList"/>
    <dgm:cxn modelId="{6E4B01E9-CB92-4E99-92C4-7C6AB0A6F601}" type="presParOf" srcId="{9B8A6B36-1BBB-48B6-A309-D77A2DAC6587}" destId="{F37D6289-D3D9-4F47-B80B-1EC7E606438B}" srcOrd="3" destOrd="0" presId="urn:microsoft.com/office/officeart/2018/2/layout/IconVerticalSolidList"/>
    <dgm:cxn modelId="{65433669-58CC-4A28-85D1-0EB69D358122}" type="presParOf" srcId="{534F2816-218A-4182-A796-6D6A238A0D39}" destId="{B932156C-0F5C-4F09-8A05-539C1BA97B12}" srcOrd="1" destOrd="0" presId="urn:microsoft.com/office/officeart/2018/2/layout/IconVerticalSolidList"/>
    <dgm:cxn modelId="{5002DE2D-E387-4DBE-852C-14DAC4ABB132}" type="presParOf" srcId="{534F2816-218A-4182-A796-6D6A238A0D39}" destId="{B41A7E23-DCAE-4AB9-9EDE-A7533214BF3B}" srcOrd="2" destOrd="0" presId="urn:microsoft.com/office/officeart/2018/2/layout/IconVerticalSolidList"/>
    <dgm:cxn modelId="{15D47E37-D30C-489A-88C0-C737591EA7E0}" type="presParOf" srcId="{B41A7E23-DCAE-4AB9-9EDE-A7533214BF3B}" destId="{4C63236E-3067-4B49-B4D1-444451202C40}" srcOrd="0" destOrd="0" presId="urn:microsoft.com/office/officeart/2018/2/layout/IconVerticalSolidList"/>
    <dgm:cxn modelId="{2A340CC6-EC4A-4A30-A6D9-5391ECE5452C}" type="presParOf" srcId="{B41A7E23-DCAE-4AB9-9EDE-A7533214BF3B}" destId="{D2A28BD7-1B43-4342-A11D-14AB055EB4F0}" srcOrd="1" destOrd="0" presId="urn:microsoft.com/office/officeart/2018/2/layout/IconVerticalSolidList"/>
    <dgm:cxn modelId="{E42A97A8-D9F4-46DA-ADFE-84FD6B95F5B6}" type="presParOf" srcId="{B41A7E23-DCAE-4AB9-9EDE-A7533214BF3B}" destId="{F20397AC-DDD5-48E8-9078-932D02B3E052}" srcOrd="2" destOrd="0" presId="urn:microsoft.com/office/officeart/2018/2/layout/IconVerticalSolidList"/>
    <dgm:cxn modelId="{97329D92-D33D-487C-BA7A-B507308F9B88}" type="presParOf" srcId="{B41A7E23-DCAE-4AB9-9EDE-A7533214BF3B}" destId="{CB79A3D8-7A50-4E26-A042-C3F5162389D7}" srcOrd="3" destOrd="0" presId="urn:microsoft.com/office/officeart/2018/2/layout/IconVerticalSolidList"/>
    <dgm:cxn modelId="{C22B9A06-06ED-42E9-827F-1311ADD1E963}" type="presParOf" srcId="{534F2816-218A-4182-A796-6D6A238A0D39}" destId="{F67F9B23-30EB-412F-A11C-43719D2928E9}" srcOrd="3" destOrd="0" presId="urn:microsoft.com/office/officeart/2018/2/layout/IconVerticalSolidList"/>
    <dgm:cxn modelId="{0228C9CB-4E55-4417-BB2B-36955B52A3AB}" type="presParOf" srcId="{534F2816-218A-4182-A796-6D6A238A0D39}" destId="{49407954-7B0A-45A1-A0C0-4DB7246C3782}" srcOrd="4" destOrd="0" presId="urn:microsoft.com/office/officeart/2018/2/layout/IconVerticalSolidList"/>
    <dgm:cxn modelId="{7FC4BB74-62C8-424D-92FD-2C5DD2536D0D}" type="presParOf" srcId="{49407954-7B0A-45A1-A0C0-4DB7246C3782}" destId="{9635EAB1-1F70-42B1-9933-3ECFC8B09900}" srcOrd="0" destOrd="0" presId="urn:microsoft.com/office/officeart/2018/2/layout/IconVerticalSolidList"/>
    <dgm:cxn modelId="{BB333209-33A9-40B6-849A-12CD0187852E}" type="presParOf" srcId="{49407954-7B0A-45A1-A0C0-4DB7246C3782}" destId="{217083D3-98C8-4971-AF4D-560237C2E93B}" srcOrd="1" destOrd="0" presId="urn:microsoft.com/office/officeart/2018/2/layout/IconVerticalSolidList"/>
    <dgm:cxn modelId="{93F7DDA6-9BCD-4D82-9EBB-C7B3AEF970EC}" type="presParOf" srcId="{49407954-7B0A-45A1-A0C0-4DB7246C3782}" destId="{AAF62301-231B-40DF-BC7C-17587CE334AB}" srcOrd="2" destOrd="0" presId="urn:microsoft.com/office/officeart/2018/2/layout/IconVerticalSolidList"/>
    <dgm:cxn modelId="{2DF18796-5C02-4EA0-85FC-91A232D79132}" type="presParOf" srcId="{49407954-7B0A-45A1-A0C0-4DB7246C3782}" destId="{C92AB6E5-5839-4F56-AC3E-96CAA22F8D3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098C960-6454-4056-995D-3366327DD40C}" type="doc">
      <dgm:prSet loTypeId="urn:microsoft.com/office/officeart/2005/8/layout/vProcess5" loCatId="process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C3C3AC3-4134-4A0F-A611-D8B6258B4DA4}">
      <dgm:prSet/>
      <dgm:spPr/>
      <dgm:t>
        <a:bodyPr/>
        <a:lstStyle/>
        <a:p>
          <a:r>
            <a:rPr lang="en-US"/>
            <a:t>With Oracle, Datapump, Flashback and the database Recycle Bin feature offer the ability to baseline data, recover from failures and even recover individual objects with data intact.</a:t>
          </a:r>
        </a:p>
      </dgm:t>
    </dgm:pt>
    <dgm:pt modelId="{421E2CBF-49B5-435E-A63C-7E072626F283}" type="parTrans" cxnId="{286A9224-0269-42B1-9AF8-D02B25738CCE}">
      <dgm:prSet/>
      <dgm:spPr/>
      <dgm:t>
        <a:bodyPr/>
        <a:lstStyle/>
        <a:p>
          <a:endParaRPr lang="en-US"/>
        </a:p>
      </dgm:t>
    </dgm:pt>
    <dgm:pt modelId="{6C9A1003-283A-48EB-B021-C15A263B50B0}" type="sibTrans" cxnId="{286A9224-0269-42B1-9AF8-D02B25738CCE}">
      <dgm:prSet/>
      <dgm:spPr/>
      <dgm:t>
        <a:bodyPr/>
        <a:lstStyle/>
        <a:p>
          <a:endParaRPr lang="en-US"/>
        </a:p>
      </dgm:t>
    </dgm:pt>
    <dgm:pt modelId="{EB5CA6EE-A613-4B4F-8759-A40FFEC6B3A4}">
      <dgm:prSet/>
      <dgm:spPr/>
      <dgm:t>
        <a:bodyPr/>
        <a:lstStyle/>
        <a:p>
          <a:r>
            <a:rPr lang="en-US"/>
            <a:t>Azure Data Factory, Golden Gate and other products allow data baseline files that can be checked into repositories, just as easy as code.</a:t>
          </a:r>
        </a:p>
      </dgm:t>
    </dgm:pt>
    <dgm:pt modelId="{36DE538D-7862-46EC-A63F-CEECDE9F3868}" type="parTrans" cxnId="{AF6A751F-96BE-4BA0-956E-2516268CC407}">
      <dgm:prSet/>
      <dgm:spPr/>
      <dgm:t>
        <a:bodyPr/>
        <a:lstStyle/>
        <a:p>
          <a:endParaRPr lang="en-US"/>
        </a:p>
      </dgm:t>
    </dgm:pt>
    <dgm:pt modelId="{52357008-7AAB-459F-A896-729381C569CD}" type="sibTrans" cxnId="{AF6A751F-96BE-4BA0-956E-2516268CC407}">
      <dgm:prSet/>
      <dgm:spPr/>
      <dgm:t>
        <a:bodyPr/>
        <a:lstStyle/>
        <a:p>
          <a:endParaRPr lang="en-US"/>
        </a:p>
      </dgm:t>
    </dgm:pt>
    <dgm:pt modelId="{79B18F7D-6C66-4A08-9E38-88114F960439}">
      <dgm:prSet/>
      <dgm:spPr/>
      <dgm:t>
        <a:bodyPr/>
        <a:lstStyle/>
        <a:p>
          <a:r>
            <a:rPr lang="en-US"/>
            <a:t>Storage snapshots offer small and simple snapshots in time of data to use for rollback purposes.</a:t>
          </a:r>
        </a:p>
      </dgm:t>
    </dgm:pt>
    <dgm:pt modelId="{F79A5491-C1E1-42EC-839C-F1D4E3A0FA43}" type="parTrans" cxnId="{1661C774-F606-4C09-AF32-B96416471F0F}">
      <dgm:prSet/>
      <dgm:spPr/>
      <dgm:t>
        <a:bodyPr/>
        <a:lstStyle/>
        <a:p>
          <a:endParaRPr lang="en-US"/>
        </a:p>
      </dgm:t>
    </dgm:pt>
    <dgm:pt modelId="{491AE177-625C-4754-8FAD-4AFA6E956B10}" type="sibTrans" cxnId="{1661C774-F606-4C09-AF32-B96416471F0F}">
      <dgm:prSet/>
      <dgm:spPr/>
      <dgm:t>
        <a:bodyPr/>
        <a:lstStyle/>
        <a:p>
          <a:endParaRPr lang="en-US"/>
        </a:p>
      </dgm:t>
    </dgm:pt>
    <dgm:pt modelId="{B5AFBE9B-D760-4CC0-AD9E-91E2764AF990}" type="pres">
      <dgm:prSet presAssocID="{A098C960-6454-4056-995D-3366327DD40C}" presName="outerComposite" presStyleCnt="0">
        <dgm:presLayoutVars>
          <dgm:chMax val="5"/>
          <dgm:dir/>
          <dgm:resizeHandles val="exact"/>
        </dgm:presLayoutVars>
      </dgm:prSet>
      <dgm:spPr/>
    </dgm:pt>
    <dgm:pt modelId="{2E8319DC-5EA4-48A8-B3BA-16988AF57BDE}" type="pres">
      <dgm:prSet presAssocID="{A098C960-6454-4056-995D-3366327DD40C}" presName="dummyMaxCanvas" presStyleCnt="0">
        <dgm:presLayoutVars/>
      </dgm:prSet>
      <dgm:spPr/>
    </dgm:pt>
    <dgm:pt modelId="{BEF932E7-AA44-4D7F-9252-1BDD959618A8}" type="pres">
      <dgm:prSet presAssocID="{A098C960-6454-4056-995D-3366327DD40C}" presName="ThreeNodes_1" presStyleLbl="node1" presStyleIdx="0" presStyleCnt="3">
        <dgm:presLayoutVars>
          <dgm:bulletEnabled val="1"/>
        </dgm:presLayoutVars>
      </dgm:prSet>
      <dgm:spPr/>
    </dgm:pt>
    <dgm:pt modelId="{90C5F5D1-BCBB-4F58-B385-CB7954D271FB}" type="pres">
      <dgm:prSet presAssocID="{A098C960-6454-4056-995D-3366327DD40C}" presName="ThreeNodes_2" presStyleLbl="node1" presStyleIdx="1" presStyleCnt="3">
        <dgm:presLayoutVars>
          <dgm:bulletEnabled val="1"/>
        </dgm:presLayoutVars>
      </dgm:prSet>
      <dgm:spPr/>
    </dgm:pt>
    <dgm:pt modelId="{BB1EC7D3-0142-4AB2-AA5F-C6FA46BA7B18}" type="pres">
      <dgm:prSet presAssocID="{A098C960-6454-4056-995D-3366327DD40C}" presName="ThreeNodes_3" presStyleLbl="node1" presStyleIdx="2" presStyleCnt="3">
        <dgm:presLayoutVars>
          <dgm:bulletEnabled val="1"/>
        </dgm:presLayoutVars>
      </dgm:prSet>
      <dgm:spPr/>
    </dgm:pt>
    <dgm:pt modelId="{03424EDD-AA6D-424F-A516-B696C25FB1A9}" type="pres">
      <dgm:prSet presAssocID="{A098C960-6454-4056-995D-3366327DD40C}" presName="ThreeConn_1-2" presStyleLbl="fgAccFollowNode1" presStyleIdx="0" presStyleCnt="2">
        <dgm:presLayoutVars>
          <dgm:bulletEnabled val="1"/>
        </dgm:presLayoutVars>
      </dgm:prSet>
      <dgm:spPr/>
    </dgm:pt>
    <dgm:pt modelId="{49CB1BA4-0C7D-43D7-87D1-DF0DAEF52562}" type="pres">
      <dgm:prSet presAssocID="{A098C960-6454-4056-995D-3366327DD40C}" presName="ThreeConn_2-3" presStyleLbl="fgAccFollowNode1" presStyleIdx="1" presStyleCnt="2">
        <dgm:presLayoutVars>
          <dgm:bulletEnabled val="1"/>
        </dgm:presLayoutVars>
      </dgm:prSet>
      <dgm:spPr/>
    </dgm:pt>
    <dgm:pt modelId="{A95AE31E-EE81-4692-A022-8CC75CA47A3D}" type="pres">
      <dgm:prSet presAssocID="{A098C960-6454-4056-995D-3366327DD40C}" presName="ThreeNodes_1_text" presStyleLbl="node1" presStyleIdx="2" presStyleCnt="3">
        <dgm:presLayoutVars>
          <dgm:bulletEnabled val="1"/>
        </dgm:presLayoutVars>
      </dgm:prSet>
      <dgm:spPr/>
    </dgm:pt>
    <dgm:pt modelId="{6F03582D-3927-4E1E-814F-7588B9C31729}" type="pres">
      <dgm:prSet presAssocID="{A098C960-6454-4056-995D-3366327DD40C}" presName="ThreeNodes_2_text" presStyleLbl="node1" presStyleIdx="2" presStyleCnt="3">
        <dgm:presLayoutVars>
          <dgm:bulletEnabled val="1"/>
        </dgm:presLayoutVars>
      </dgm:prSet>
      <dgm:spPr/>
    </dgm:pt>
    <dgm:pt modelId="{2462E144-F6DC-4B39-B6A0-F3D97411C81E}" type="pres">
      <dgm:prSet presAssocID="{A098C960-6454-4056-995D-3366327DD40C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B093416-1F5F-43A1-936E-C09B13504BAD}" type="presOf" srcId="{A098C960-6454-4056-995D-3366327DD40C}" destId="{B5AFBE9B-D760-4CC0-AD9E-91E2764AF990}" srcOrd="0" destOrd="0" presId="urn:microsoft.com/office/officeart/2005/8/layout/vProcess5"/>
    <dgm:cxn modelId="{4A04DD18-10A9-4BE9-83F0-3737A75E7934}" type="presOf" srcId="{BC3C3AC3-4134-4A0F-A611-D8B6258B4DA4}" destId="{A95AE31E-EE81-4692-A022-8CC75CA47A3D}" srcOrd="1" destOrd="0" presId="urn:microsoft.com/office/officeart/2005/8/layout/vProcess5"/>
    <dgm:cxn modelId="{AF6A751F-96BE-4BA0-956E-2516268CC407}" srcId="{A098C960-6454-4056-995D-3366327DD40C}" destId="{EB5CA6EE-A613-4B4F-8759-A40FFEC6B3A4}" srcOrd="1" destOrd="0" parTransId="{36DE538D-7862-46EC-A63F-CEECDE9F3868}" sibTransId="{52357008-7AAB-459F-A896-729381C569CD}"/>
    <dgm:cxn modelId="{2C61DC23-C9E1-466F-AC04-E8B0F5D6C6CF}" type="presOf" srcId="{EB5CA6EE-A613-4B4F-8759-A40FFEC6B3A4}" destId="{6F03582D-3927-4E1E-814F-7588B9C31729}" srcOrd="1" destOrd="0" presId="urn:microsoft.com/office/officeart/2005/8/layout/vProcess5"/>
    <dgm:cxn modelId="{286A9224-0269-42B1-9AF8-D02B25738CCE}" srcId="{A098C960-6454-4056-995D-3366327DD40C}" destId="{BC3C3AC3-4134-4A0F-A611-D8B6258B4DA4}" srcOrd="0" destOrd="0" parTransId="{421E2CBF-49B5-435E-A63C-7E072626F283}" sibTransId="{6C9A1003-283A-48EB-B021-C15A263B50B0}"/>
    <dgm:cxn modelId="{F65CE32A-B3DD-46DF-89E6-F3EBA6975EBB}" type="presOf" srcId="{52357008-7AAB-459F-A896-729381C569CD}" destId="{49CB1BA4-0C7D-43D7-87D1-DF0DAEF52562}" srcOrd="0" destOrd="0" presId="urn:microsoft.com/office/officeart/2005/8/layout/vProcess5"/>
    <dgm:cxn modelId="{1661C774-F606-4C09-AF32-B96416471F0F}" srcId="{A098C960-6454-4056-995D-3366327DD40C}" destId="{79B18F7D-6C66-4A08-9E38-88114F960439}" srcOrd="2" destOrd="0" parTransId="{F79A5491-C1E1-42EC-839C-F1D4E3A0FA43}" sibTransId="{491AE177-625C-4754-8FAD-4AFA6E956B10}"/>
    <dgm:cxn modelId="{C6740D75-35FC-4A26-9C55-03F32A5090B8}" type="presOf" srcId="{BC3C3AC3-4134-4A0F-A611-D8B6258B4DA4}" destId="{BEF932E7-AA44-4D7F-9252-1BDD959618A8}" srcOrd="0" destOrd="0" presId="urn:microsoft.com/office/officeart/2005/8/layout/vProcess5"/>
    <dgm:cxn modelId="{647B8C9E-D782-41B8-90A1-E3EC03347A32}" type="presOf" srcId="{79B18F7D-6C66-4A08-9E38-88114F960439}" destId="{BB1EC7D3-0142-4AB2-AA5F-C6FA46BA7B18}" srcOrd="0" destOrd="0" presId="urn:microsoft.com/office/officeart/2005/8/layout/vProcess5"/>
    <dgm:cxn modelId="{1277A0AB-AC21-4E05-A974-4AFC2D1EAB5F}" type="presOf" srcId="{EB5CA6EE-A613-4B4F-8759-A40FFEC6B3A4}" destId="{90C5F5D1-BCBB-4F58-B385-CB7954D271FB}" srcOrd="0" destOrd="0" presId="urn:microsoft.com/office/officeart/2005/8/layout/vProcess5"/>
    <dgm:cxn modelId="{3CFFC9D7-35EA-444F-A59C-F8CA2846DBC1}" type="presOf" srcId="{6C9A1003-283A-48EB-B021-C15A263B50B0}" destId="{03424EDD-AA6D-424F-A516-B696C25FB1A9}" srcOrd="0" destOrd="0" presId="urn:microsoft.com/office/officeart/2005/8/layout/vProcess5"/>
    <dgm:cxn modelId="{DA2600ED-8A8D-483D-8ED0-1DBFB400C34A}" type="presOf" srcId="{79B18F7D-6C66-4A08-9E38-88114F960439}" destId="{2462E144-F6DC-4B39-B6A0-F3D97411C81E}" srcOrd="1" destOrd="0" presId="urn:microsoft.com/office/officeart/2005/8/layout/vProcess5"/>
    <dgm:cxn modelId="{2ABDED0D-29C9-4563-AF08-59A553F8930B}" type="presParOf" srcId="{B5AFBE9B-D760-4CC0-AD9E-91E2764AF990}" destId="{2E8319DC-5EA4-48A8-B3BA-16988AF57BDE}" srcOrd="0" destOrd="0" presId="urn:microsoft.com/office/officeart/2005/8/layout/vProcess5"/>
    <dgm:cxn modelId="{03E79DFC-552D-44A2-8E5F-061E5A60950F}" type="presParOf" srcId="{B5AFBE9B-D760-4CC0-AD9E-91E2764AF990}" destId="{BEF932E7-AA44-4D7F-9252-1BDD959618A8}" srcOrd="1" destOrd="0" presId="urn:microsoft.com/office/officeart/2005/8/layout/vProcess5"/>
    <dgm:cxn modelId="{743BC4AF-7B8F-4FD4-B87A-4DBDCD3A0099}" type="presParOf" srcId="{B5AFBE9B-D760-4CC0-AD9E-91E2764AF990}" destId="{90C5F5D1-BCBB-4F58-B385-CB7954D271FB}" srcOrd="2" destOrd="0" presId="urn:microsoft.com/office/officeart/2005/8/layout/vProcess5"/>
    <dgm:cxn modelId="{6C246951-22D5-4C72-A67F-F1E4B77E132D}" type="presParOf" srcId="{B5AFBE9B-D760-4CC0-AD9E-91E2764AF990}" destId="{BB1EC7D3-0142-4AB2-AA5F-C6FA46BA7B18}" srcOrd="3" destOrd="0" presId="urn:microsoft.com/office/officeart/2005/8/layout/vProcess5"/>
    <dgm:cxn modelId="{2322109A-7C5D-428B-A037-5CB3754F4670}" type="presParOf" srcId="{B5AFBE9B-D760-4CC0-AD9E-91E2764AF990}" destId="{03424EDD-AA6D-424F-A516-B696C25FB1A9}" srcOrd="4" destOrd="0" presId="urn:microsoft.com/office/officeart/2005/8/layout/vProcess5"/>
    <dgm:cxn modelId="{E9D780E6-6326-4E7D-AE3D-8CBD70D6AEEB}" type="presParOf" srcId="{B5AFBE9B-D760-4CC0-AD9E-91E2764AF990}" destId="{49CB1BA4-0C7D-43D7-87D1-DF0DAEF52562}" srcOrd="5" destOrd="0" presId="urn:microsoft.com/office/officeart/2005/8/layout/vProcess5"/>
    <dgm:cxn modelId="{AADB4633-4429-4DA0-B03E-F6B86EE6BB08}" type="presParOf" srcId="{B5AFBE9B-D760-4CC0-AD9E-91E2764AF990}" destId="{A95AE31E-EE81-4692-A022-8CC75CA47A3D}" srcOrd="6" destOrd="0" presId="urn:microsoft.com/office/officeart/2005/8/layout/vProcess5"/>
    <dgm:cxn modelId="{634E3FE8-D969-4453-8885-4C879DEB0EEF}" type="presParOf" srcId="{B5AFBE9B-D760-4CC0-AD9E-91E2764AF990}" destId="{6F03582D-3927-4E1E-814F-7588B9C31729}" srcOrd="7" destOrd="0" presId="urn:microsoft.com/office/officeart/2005/8/layout/vProcess5"/>
    <dgm:cxn modelId="{26BDE5DF-76EE-490C-B418-35ECD62CEA24}" type="presParOf" srcId="{B5AFBE9B-D760-4CC0-AD9E-91E2764AF990}" destId="{2462E144-F6DC-4B39-B6A0-F3D97411C81E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0A01ED3-410A-401E-9D90-27C7AF72E50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021D767-7703-4F35-B734-49D7D25A30A4}">
      <dgm:prSet/>
      <dgm:spPr/>
      <dgm:t>
        <a:bodyPr/>
        <a:lstStyle/>
        <a:p>
          <a:r>
            <a:rPr lang="en-US" b="1" i="0" baseline="0"/>
            <a:t>pgTAP</a:t>
          </a:r>
          <a:r>
            <a:rPr lang="en-US" b="0" i="0" baseline="0"/>
            <a:t> (PostgreSQL) – Unit testing framework for database objects.</a:t>
          </a:r>
          <a:endParaRPr lang="en-US"/>
        </a:p>
      </dgm:t>
    </dgm:pt>
    <dgm:pt modelId="{1F4D8480-E73C-4211-B43F-EBCD37500CB1}" type="parTrans" cxnId="{C7AB7EC8-5969-44D4-900F-9E5D3192A758}">
      <dgm:prSet/>
      <dgm:spPr/>
      <dgm:t>
        <a:bodyPr/>
        <a:lstStyle/>
        <a:p>
          <a:endParaRPr lang="en-US"/>
        </a:p>
      </dgm:t>
    </dgm:pt>
    <dgm:pt modelId="{C0A6859A-AA4B-48B3-9A6D-04EF7CD49CB7}" type="sibTrans" cxnId="{C7AB7EC8-5969-44D4-900F-9E5D3192A758}">
      <dgm:prSet/>
      <dgm:spPr/>
      <dgm:t>
        <a:bodyPr/>
        <a:lstStyle/>
        <a:p>
          <a:endParaRPr lang="en-US"/>
        </a:p>
      </dgm:t>
    </dgm:pt>
    <dgm:pt modelId="{7BA6D5EC-DC82-4D08-903C-81EBC8E6197F}">
      <dgm:prSet/>
      <dgm:spPr/>
      <dgm:t>
        <a:bodyPr/>
        <a:lstStyle/>
        <a:p>
          <a:r>
            <a:rPr lang="en-US" b="1" i="0" baseline="0"/>
            <a:t>tSQLt</a:t>
          </a:r>
          <a:r>
            <a:rPr lang="en-US" b="0" i="0" baseline="0"/>
            <a:t> (SQL Server) – Test framework for stored procedures and views.</a:t>
          </a:r>
          <a:endParaRPr lang="en-US"/>
        </a:p>
      </dgm:t>
    </dgm:pt>
    <dgm:pt modelId="{7C16142A-C5DB-47D6-B47C-6156854BE350}" type="parTrans" cxnId="{28556CEB-C900-4FEB-9EC6-9656F103ED45}">
      <dgm:prSet/>
      <dgm:spPr/>
      <dgm:t>
        <a:bodyPr/>
        <a:lstStyle/>
        <a:p>
          <a:endParaRPr lang="en-US"/>
        </a:p>
      </dgm:t>
    </dgm:pt>
    <dgm:pt modelId="{8A3E3600-F06F-4F49-9C5E-18FCCAC235C8}" type="sibTrans" cxnId="{28556CEB-C900-4FEB-9EC6-9656F103ED45}">
      <dgm:prSet/>
      <dgm:spPr/>
      <dgm:t>
        <a:bodyPr/>
        <a:lstStyle/>
        <a:p>
          <a:endParaRPr lang="en-US"/>
        </a:p>
      </dgm:t>
    </dgm:pt>
    <dgm:pt modelId="{44D110E2-70EB-462B-8521-6E3B0B33BD1C}">
      <dgm:prSet/>
      <dgm:spPr/>
      <dgm:t>
        <a:bodyPr/>
        <a:lstStyle/>
        <a:p>
          <a:r>
            <a:rPr lang="en-US" b="1" i="0" baseline="0"/>
            <a:t>DbFit</a:t>
          </a:r>
          <a:r>
            <a:rPr lang="en-US" b="0" i="0" baseline="0"/>
            <a:t> – Database integration testing within CI/CD pipelines.</a:t>
          </a:r>
          <a:endParaRPr lang="en-US"/>
        </a:p>
      </dgm:t>
    </dgm:pt>
    <dgm:pt modelId="{59C90657-A1B3-40CD-8BDD-1B21B940752F}" type="parTrans" cxnId="{D24A8177-64F1-4A58-BC0D-D696A4C163FA}">
      <dgm:prSet/>
      <dgm:spPr/>
      <dgm:t>
        <a:bodyPr/>
        <a:lstStyle/>
        <a:p>
          <a:endParaRPr lang="en-US"/>
        </a:p>
      </dgm:t>
    </dgm:pt>
    <dgm:pt modelId="{6BF245A6-570F-4638-8198-E90D196F301A}" type="sibTrans" cxnId="{D24A8177-64F1-4A58-BC0D-D696A4C163FA}">
      <dgm:prSet/>
      <dgm:spPr/>
      <dgm:t>
        <a:bodyPr/>
        <a:lstStyle/>
        <a:p>
          <a:endParaRPr lang="en-US"/>
        </a:p>
      </dgm:t>
    </dgm:pt>
    <dgm:pt modelId="{B17EAC72-075A-4725-A69A-F818D56E0905}" type="pres">
      <dgm:prSet presAssocID="{00A01ED3-410A-401E-9D90-27C7AF72E504}" presName="linear" presStyleCnt="0">
        <dgm:presLayoutVars>
          <dgm:animLvl val="lvl"/>
          <dgm:resizeHandles val="exact"/>
        </dgm:presLayoutVars>
      </dgm:prSet>
      <dgm:spPr/>
    </dgm:pt>
    <dgm:pt modelId="{3F1B87A6-2A7E-49B6-B6BC-6B9A54700D30}" type="pres">
      <dgm:prSet presAssocID="{5021D767-7703-4F35-B734-49D7D25A30A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730C8C9-ADA6-4B59-A0C2-0726B6E933B2}" type="pres">
      <dgm:prSet presAssocID="{C0A6859A-AA4B-48B3-9A6D-04EF7CD49CB7}" presName="spacer" presStyleCnt="0"/>
      <dgm:spPr/>
    </dgm:pt>
    <dgm:pt modelId="{7998CA5F-D818-45CC-A807-EF612293376E}" type="pres">
      <dgm:prSet presAssocID="{7BA6D5EC-DC82-4D08-903C-81EBC8E6197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899784F-6262-42BD-9BB2-CC278821A1C0}" type="pres">
      <dgm:prSet presAssocID="{8A3E3600-F06F-4F49-9C5E-18FCCAC235C8}" presName="spacer" presStyleCnt="0"/>
      <dgm:spPr/>
    </dgm:pt>
    <dgm:pt modelId="{68FBD19B-9ABB-44EA-AC81-288CEA719924}" type="pres">
      <dgm:prSet presAssocID="{44D110E2-70EB-462B-8521-6E3B0B33BD1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923D40A-66B5-4837-BF97-361FB2B78AB9}" type="presOf" srcId="{44D110E2-70EB-462B-8521-6E3B0B33BD1C}" destId="{68FBD19B-9ABB-44EA-AC81-288CEA719924}" srcOrd="0" destOrd="0" presId="urn:microsoft.com/office/officeart/2005/8/layout/vList2"/>
    <dgm:cxn modelId="{CA37FA5E-559D-4F8E-B4E2-7A383044B307}" type="presOf" srcId="{5021D767-7703-4F35-B734-49D7D25A30A4}" destId="{3F1B87A6-2A7E-49B6-B6BC-6B9A54700D30}" srcOrd="0" destOrd="0" presId="urn:microsoft.com/office/officeart/2005/8/layout/vList2"/>
    <dgm:cxn modelId="{2C80BC5F-5161-447B-AD6E-815657720741}" type="presOf" srcId="{7BA6D5EC-DC82-4D08-903C-81EBC8E6197F}" destId="{7998CA5F-D818-45CC-A807-EF612293376E}" srcOrd="0" destOrd="0" presId="urn:microsoft.com/office/officeart/2005/8/layout/vList2"/>
    <dgm:cxn modelId="{D24A8177-64F1-4A58-BC0D-D696A4C163FA}" srcId="{00A01ED3-410A-401E-9D90-27C7AF72E504}" destId="{44D110E2-70EB-462B-8521-6E3B0B33BD1C}" srcOrd="2" destOrd="0" parTransId="{59C90657-A1B3-40CD-8BDD-1B21B940752F}" sibTransId="{6BF245A6-570F-4638-8198-E90D196F301A}"/>
    <dgm:cxn modelId="{C7AB7EC8-5969-44D4-900F-9E5D3192A758}" srcId="{00A01ED3-410A-401E-9D90-27C7AF72E504}" destId="{5021D767-7703-4F35-B734-49D7D25A30A4}" srcOrd="0" destOrd="0" parTransId="{1F4D8480-E73C-4211-B43F-EBCD37500CB1}" sibTransId="{C0A6859A-AA4B-48B3-9A6D-04EF7CD49CB7}"/>
    <dgm:cxn modelId="{681696D7-646A-4CC6-A3AA-F88B2B658B19}" type="presOf" srcId="{00A01ED3-410A-401E-9D90-27C7AF72E504}" destId="{B17EAC72-075A-4725-A69A-F818D56E0905}" srcOrd="0" destOrd="0" presId="urn:microsoft.com/office/officeart/2005/8/layout/vList2"/>
    <dgm:cxn modelId="{28556CEB-C900-4FEB-9EC6-9656F103ED45}" srcId="{00A01ED3-410A-401E-9D90-27C7AF72E504}" destId="{7BA6D5EC-DC82-4D08-903C-81EBC8E6197F}" srcOrd="1" destOrd="0" parTransId="{7C16142A-C5DB-47D6-B47C-6156854BE350}" sibTransId="{8A3E3600-F06F-4F49-9C5E-18FCCAC235C8}"/>
    <dgm:cxn modelId="{5E778B4F-EFC8-471F-A8FA-DB563842ADA8}" type="presParOf" srcId="{B17EAC72-075A-4725-A69A-F818D56E0905}" destId="{3F1B87A6-2A7E-49B6-B6BC-6B9A54700D30}" srcOrd="0" destOrd="0" presId="urn:microsoft.com/office/officeart/2005/8/layout/vList2"/>
    <dgm:cxn modelId="{D4A44860-8D1E-42E6-AD23-5CA15B388260}" type="presParOf" srcId="{B17EAC72-075A-4725-A69A-F818D56E0905}" destId="{4730C8C9-ADA6-4B59-A0C2-0726B6E933B2}" srcOrd="1" destOrd="0" presId="urn:microsoft.com/office/officeart/2005/8/layout/vList2"/>
    <dgm:cxn modelId="{CCAF8A57-F7DE-4047-880E-D756562D1471}" type="presParOf" srcId="{B17EAC72-075A-4725-A69A-F818D56E0905}" destId="{7998CA5F-D818-45CC-A807-EF612293376E}" srcOrd="2" destOrd="0" presId="urn:microsoft.com/office/officeart/2005/8/layout/vList2"/>
    <dgm:cxn modelId="{9CA3D457-99E6-400D-93CE-B8C018EAC5F1}" type="presParOf" srcId="{B17EAC72-075A-4725-A69A-F818D56E0905}" destId="{D899784F-6262-42BD-9BB2-CC278821A1C0}" srcOrd="3" destOrd="0" presId="urn:microsoft.com/office/officeart/2005/8/layout/vList2"/>
    <dgm:cxn modelId="{28BF67DD-B366-4C65-9822-C4704D999CFC}" type="presParOf" srcId="{B17EAC72-075A-4725-A69A-F818D56E0905}" destId="{68FBD19B-9ABB-44EA-AC81-288CEA71992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95F217B-6A3B-41AC-80B6-24365B8649F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D709D957-D8BE-4B04-94E4-151C548D6172}">
      <dgm:prSet/>
      <dgm:spPr/>
      <dgm:t>
        <a:bodyPr/>
        <a:lstStyle/>
        <a:p>
          <a:r>
            <a:rPr lang="en-US" b="1" i="0" baseline="0"/>
            <a:t>Prometheus + Grafana</a:t>
          </a:r>
          <a:r>
            <a:rPr lang="en-US" b="0" i="0" baseline="0"/>
            <a:t> – Real-time database monitoring and alerting.</a:t>
          </a:r>
          <a:endParaRPr lang="en-US"/>
        </a:p>
      </dgm:t>
    </dgm:pt>
    <dgm:pt modelId="{06C7BBCA-176E-45C3-BCDF-01919E1E53A3}" type="parTrans" cxnId="{E9AC3625-AFF3-4366-8392-DAB2A355FD28}">
      <dgm:prSet/>
      <dgm:spPr/>
      <dgm:t>
        <a:bodyPr/>
        <a:lstStyle/>
        <a:p>
          <a:endParaRPr lang="en-US"/>
        </a:p>
      </dgm:t>
    </dgm:pt>
    <dgm:pt modelId="{01299470-E5F5-44C8-839F-732E20B6BCE6}" type="sibTrans" cxnId="{E9AC3625-AFF3-4366-8392-DAB2A355FD28}">
      <dgm:prSet/>
      <dgm:spPr/>
      <dgm:t>
        <a:bodyPr/>
        <a:lstStyle/>
        <a:p>
          <a:endParaRPr lang="en-US"/>
        </a:p>
      </dgm:t>
    </dgm:pt>
    <dgm:pt modelId="{9FE413D0-A5C6-422D-9A93-D46B012DB714}">
      <dgm:prSet/>
      <dgm:spPr/>
      <dgm:t>
        <a:bodyPr/>
        <a:lstStyle/>
        <a:p>
          <a:r>
            <a:rPr lang="en-US" b="1" i="0" baseline="0"/>
            <a:t>New Relic</a:t>
          </a:r>
          <a:r>
            <a:rPr lang="en-US" b="0" i="0" baseline="0"/>
            <a:t> – Monitors query performance, slow-running transactions.</a:t>
          </a:r>
          <a:endParaRPr lang="en-US"/>
        </a:p>
      </dgm:t>
    </dgm:pt>
    <dgm:pt modelId="{3D4ABF75-0F04-4CAA-B548-64811822E9C1}" type="parTrans" cxnId="{174FD425-3D5F-4E33-9DAC-C3BC3086D349}">
      <dgm:prSet/>
      <dgm:spPr/>
      <dgm:t>
        <a:bodyPr/>
        <a:lstStyle/>
        <a:p>
          <a:endParaRPr lang="en-US"/>
        </a:p>
      </dgm:t>
    </dgm:pt>
    <dgm:pt modelId="{6A23521F-4F9E-48BB-A6B8-7452386D0D75}" type="sibTrans" cxnId="{174FD425-3D5F-4E33-9DAC-C3BC3086D349}">
      <dgm:prSet/>
      <dgm:spPr/>
      <dgm:t>
        <a:bodyPr/>
        <a:lstStyle/>
        <a:p>
          <a:endParaRPr lang="en-US"/>
        </a:p>
      </dgm:t>
    </dgm:pt>
    <dgm:pt modelId="{148ADBC3-AC2B-4F14-9BFB-B9F88543EBC1}">
      <dgm:prSet/>
      <dgm:spPr/>
      <dgm:t>
        <a:bodyPr/>
        <a:lstStyle/>
        <a:p>
          <a:r>
            <a:rPr lang="en-US" b="1" i="0" baseline="0"/>
            <a:t>Datadog</a:t>
          </a:r>
          <a:r>
            <a:rPr lang="en-US" b="0" i="0" baseline="0"/>
            <a:t> – Tracks database health and resource utilization.</a:t>
          </a:r>
          <a:endParaRPr lang="en-US"/>
        </a:p>
      </dgm:t>
    </dgm:pt>
    <dgm:pt modelId="{39FE43E1-2745-4D23-A20D-4820FC494667}" type="parTrans" cxnId="{75461724-4244-443E-BED0-F1BFA27202F1}">
      <dgm:prSet/>
      <dgm:spPr/>
      <dgm:t>
        <a:bodyPr/>
        <a:lstStyle/>
        <a:p>
          <a:endParaRPr lang="en-US"/>
        </a:p>
      </dgm:t>
    </dgm:pt>
    <dgm:pt modelId="{6CDFD66D-5C47-4A9D-8568-091DCB1627E0}" type="sibTrans" cxnId="{75461724-4244-443E-BED0-F1BFA27202F1}">
      <dgm:prSet/>
      <dgm:spPr/>
      <dgm:t>
        <a:bodyPr/>
        <a:lstStyle/>
        <a:p>
          <a:endParaRPr lang="en-US"/>
        </a:p>
      </dgm:t>
    </dgm:pt>
    <dgm:pt modelId="{384B383A-0936-493E-9695-8C0DB1399504}">
      <dgm:prSet/>
      <dgm:spPr/>
      <dgm:t>
        <a:bodyPr/>
        <a:lstStyle/>
        <a:p>
          <a:r>
            <a:rPr lang="en-US" b="1"/>
            <a:t>Redgate Monitor </a:t>
          </a:r>
          <a:r>
            <a:rPr lang="en-US"/>
            <a:t>– Multiplatform health and resource utilization</a:t>
          </a:r>
        </a:p>
      </dgm:t>
    </dgm:pt>
    <dgm:pt modelId="{3F923654-6094-46E0-9936-631A073A7E62}" type="parTrans" cxnId="{4BB216FE-E786-446B-A439-2194EC621F2D}">
      <dgm:prSet/>
      <dgm:spPr/>
      <dgm:t>
        <a:bodyPr/>
        <a:lstStyle/>
        <a:p>
          <a:endParaRPr lang="en-US"/>
        </a:p>
      </dgm:t>
    </dgm:pt>
    <dgm:pt modelId="{FB2C6798-5AB4-462E-B87E-F0EEB24453A7}" type="sibTrans" cxnId="{4BB216FE-E786-446B-A439-2194EC621F2D}">
      <dgm:prSet/>
      <dgm:spPr/>
      <dgm:t>
        <a:bodyPr/>
        <a:lstStyle/>
        <a:p>
          <a:endParaRPr lang="en-US"/>
        </a:p>
      </dgm:t>
    </dgm:pt>
    <dgm:pt modelId="{F32C438F-CD11-49A6-81C3-1825C0143CB0}" type="pres">
      <dgm:prSet presAssocID="{B95F217B-6A3B-41AC-80B6-24365B8649FD}" presName="root" presStyleCnt="0">
        <dgm:presLayoutVars>
          <dgm:dir/>
          <dgm:resizeHandles val="exact"/>
        </dgm:presLayoutVars>
      </dgm:prSet>
      <dgm:spPr/>
    </dgm:pt>
    <dgm:pt modelId="{8442AA86-A822-41D8-ADF7-A9D4130D9060}" type="pres">
      <dgm:prSet presAssocID="{D709D957-D8BE-4B04-94E4-151C548D6172}" presName="compNode" presStyleCnt="0"/>
      <dgm:spPr/>
    </dgm:pt>
    <dgm:pt modelId="{9A10D1C0-E09F-4E55-B10E-14758A59E424}" type="pres">
      <dgm:prSet presAssocID="{D709D957-D8BE-4B04-94E4-151C548D6172}" presName="bgRect" presStyleLbl="bgShp" presStyleIdx="0" presStyleCnt="4"/>
      <dgm:spPr/>
    </dgm:pt>
    <dgm:pt modelId="{0B8F5231-1FD1-4808-81EA-244DD2D18B7E}" type="pres">
      <dgm:prSet presAssocID="{D709D957-D8BE-4B04-94E4-151C548D617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ayer Candle"/>
        </a:ext>
      </dgm:extLst>
    </dgm:pt>
    <dgm:pt modelId="{1A03174C-530E-40CC-A818-6C827052507C}" type="pres">
      <dgm:prSet presAssocID="{D709D957-D8BE-4B04-94E4-151C548D6172}" presName="spaceRect" presStyleCnt="0"/>
      <dgm:spPr/>
    </dgm:pt>
    <dgm:pt modelId="{055C960A-E3E5-4B39-A84A-60CF50DB840B}" type="pres">
      <dgm:prSet presAssocID="{D709D957-D8BE-4B04-94E4-151C548D6172}" presName="parTx" presStyleLbl="revTx" presStyleIdx="0" presStyleCnt="4">
        <dgm:presLayoutVars>
          <dgm:chMax val="0"/>
          <dgm:chPref val="0"/>
        </dgm:presLayoutVars>
      </dgm:prSet>
      <dgm:spPr/>
    </dgm:pt>
    <dgm:pt modelId="{5380A824-1A2F-482C-8338-065A9561E4AD}" type="pres">
      <dgm:prSet presAssocID="{01299470-E5F5-44C8-839F-732E20B6BCE6}" presName="sibTrans" presStyleCnt="0"/>
      <dgm:spPr/>
    </dgm:pt>
    <dgm:pt modelId="{FF41508C-93B7-4017-9FA1-1E8BED827098}" type="pres">
      <dgm:prSet presAssocID="{9FE413D0-A5C6-422D-9A93-D46B012DB714}" presName="compNode" presStyleCnt="0"/>
      <dgm:spPr/>
    </dgm:pt>
    <dgm:pt modelId="{689B7E56-2802-44DE-BF8D-62701575C504}" type="pres">
      <dgm:prSet presAssocID="{9FE413D0-A5C6-422D-9A93-D46B012DB714}" presName="bgRect" presStyleLbl="bgShp" presStyleIdx="1" presStyleCnt="4"/>
      <dgm:spPr/>
    </dgm:pt>
    <dgm:pt modelId="{C99A8D06-AA01-41D8-93B6-76040D0B1422}" type="pres">
      <dgm:prSet presAssocID="{9FE413D0-A5C6-422D-9A93-D46B012DB71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BEA699F6-4364-4E20-B190-3CE6CA6DB0BA}" type="pres">
      <dgm:prSet presAssocID="{9FE413D0-A5C6-422D-9A93-D46B012DB714}" presName="spaceRect" presStyleCnt="0"/>
      <dgm:spPr/>
    </dgm:pt>
    <dgm:pt modelId="{B8646D69-940D-4405-A6CE-0333A68B5AE3}" type="pres">
      <dgm:prSet presAssocID="{9FE413D0-A5C6-422D-9A93-D46B012DB714}" presName="parTx" presStyleLbl="revTx" presStyleIdx="1" presStyleCnt="4">
        <dgm:presLayoutVars>
          <dgm:chMax val="0"/>
          <dgm:chPref val="0"/>
        </dgm:presLayoutVars>
      </dgm:prSet>
      <dgm:spPr/>
    </dgm:pt>
    <dgm:pt modelId="{07039360-B9FA-40A9-9DB8-5291C16A6A59}" type="pres">
      <dgm:prSet presAssocID="{6A23521F-4F9E-48BB-A6B8-7452386D0D75}" presName="sibTrans" presStyleCnt="0"/>
      <dgm:spPr/>
    </dgm:pt>
    <dgm:pt modelId="{B4C8C907-15AB-4C20-866A-E7B8B9CB9253}" type="pres">
      <dgm:prSet presAssocID="{148ADBC3-AC2B-4F14-9BFB-B9F88543EBC1}" presName="compNode" presStyleCnt="0"/>
      <dgm:spPr/>
    </dgm:pt>
    <dgm:pt modelId="{A2471D55-5861-4793-BC94-07DD1B5EE943}" type="pres">
      <dgm:prSet presAssocID="{148ADBC3-AC2B-4F14-9BFB-B9F88543EBC1}" presName="bgRect" presStyleLbl="bgShp" presStyleIdx="2" presStyleCnt="4"/>
      <dgm:spPr/>
    </dgm:pt>
    <dgm:pt modelId="{EE9ACF5E-A5AC-4905-8EE2-3974500D6672}" type="pres">
      <dgm:prSet presAssocID="{148ADBC3-AC2B-4F14-9BFB-B9F88543EBC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D866BF59-CF45-4C82-9D83-CE5A2276B680}" type="pres">
      <dgm:prSet presAssocID="{148ADBC3-AC2B-4F14-9BFB-B9F88543EBC1}" presName="spaceRect" presStyleCnt="0"/>
      <dgm:spPr/>
    </dgm:pt>
    <dgm:pt modelId="{880F4AD3-E116-4EEC-9513-9C8094EFF73D}" type="pres">
      <dgm:prSet presAssocID="{148ADBC3-AC2B-4F14-9BFB-B9F88543EBC1}" presName="parTx" presStyleLbl="revTx" presStyleIdx="2" presStyleCnt="4">
        <dgm:presLayoutVars>
          <dgm:chMax val="0"/>
          <dgm:chPref val="0"/>
        </dgm:presLayoutVars>
      </dgm:prSet>
      <dgm:spPr/>
    </dgm:pt>
    <dgm:pt modelId="{0A550EA7-AE1E-4F1B-83CB-5A3C473E3BC4}" type="pres">
      <dgm:prSet presAssocID="{6CDFD66D-5C47-4A9D-8568-091DCB1627E0}" presName="sibTrans" presStyleCnt="0"/>
      <dgm:spPr/>
    </dgm:pt>
    <dgm:pt modelId="{3B658BFA-0F72-4C58-97BC-9326391F751B}" type="pres">
      <dgm:prSet presAssocID="{384B383A-0936-493E-9695-8C0DB1399504}" presName="compNode" presStyleCnt="0"/>
      <dgm:spPr/>
    </dgm:pt>
    <dgm:pt modelId="{D8D1172F-F0A1-4A22-994A-1A533CFB8064}" type="pres">
      <dgm:prSet presAssocID="{384B383A-0936-493E-9695-8C0DB1399504}" presName="bgRect" presStyleLbl="bgShp" presStyleIdx="3" presStyleCnt="4"/>
      <dgm:spPr/>
    </dgm:pt>
    <dgm:pt modelId="{5492D4FC-5951-488D-9246-4CD362A5C458}" type="pres">
      <dgm:prSet presAssocID="{384B383A-0936-493E-9695-8C0DB139950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F2BA5711-3DB0-4BBA-AF9F-9D45098A1267}" type="pres">
      <dgm:prSet presAssocID="{384B383A-0936-493E-9695-8C0DB1399504}" presName="spaceRect" presStyleCnt="0"/>
      <dgm:spPr/>
    </dgm:pt>
    <dgm:pt modelId="{268FBEED-65FF-46D5-A131-5C05E771F586}" type="pres">
      <dgm:prSet presAssocID="{384B383A-0936-493E-9695-8C0DB139950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5461724-4244-443E-BED0-F1BFA27202F1}" srcId="{B95F217B-6A3B-41AC-80B6-24365B8649FD}" destId="{148ADBC3-AC2B-4F14-9BFB-B9F88543EBC1}" srcOrd="2" destOrd="0" parTransId="{39FE43E1-2745-4D23-A20D-4820FC494667}" sibTransId="{6CDFD66D-5C47-4A9D-8568-091DCB1627E0}"/>
    <dgm:cxn modelId="{E9AC3625-AFF3-4366-8392-DAB2A355FD28}" srcId="{B95F217B-6A3B-41AC-80B6-24365B8649FD}" destId="{D709D957-D8BE-4B04-94E4-151C548D6172}" srcOrd="0" destOrd="0" parTransId="{06C7BBCA-176E-45C3-BCDF-01919E1E53A3}" sibTransId="{01299470-E5F5-44C8-839F-732E20B6BCE6}"/>
    <dgm:cxn modelId="{174FD425-3D5F-4E33-9DAC-C3BC3086D349}" srcId="{B95F217B-6A3B-41AC-80B6-24365B8649FD}" destId="{9FE413D0-A5C6-422D-9A93-D46B012DB714}" srcOrd="1" destOrd="0" parTransId="{3D4ABF75-0F04-4CAA-B548-64811822E9C1}" sibTransId="{6A23521F-4F9E-48BB-A6B8-7452386D0D75}"/>
    <dgm:cxn modelId="{09940029-3B43-4B82-9156-BB04C515DE4C}" type="presOf" srcId="{9FE413D0-A5C6-422D-9A93-D46B012DB714}" destId="{B8646D69-940D-4405-A6CE-0333A68B5AE3}" srcOrd="0" destOrd="0" presId="urn:microsoft.com/office/officeart/2018/2/layout/IconVerticalSolidList"/>
    <dgm:cxn modelId="{F3A4C44B-52E1-4D8C-9AF2-E3935A86F1E4}" type="presOf" srcId="{D709D957-D8BE-4B04-94E4-151C548D6172}" destId="{055C960A-E3E5-4B39-A84A-60CF50DB840B}" srcOrd="0" destOrd="0" presId="urn:microsoft.com/office/officeart/2018/2/layout/IconVerticalSolidList"/>
    <dgm:cxn modelId="{ECE04F90-70F5-4546-B4F2-E321113AE7A8}" type="presOf" srcId="{148ADBC3-AC2B-4F14-9BFB-B9F88543EBC1}" destId="{880F4AD3-E116-4EEC-9513-9C8094EFF73D}" srcOrd="0" destOrd="0" presId="urn:microsoft.com/office/officeart/2018/2/layout/IconVerticalSolidList"/>
    <dgm:cxn modelId="{5FD76DAE-B2C9-4234-8E58-9B85889C4DDA}" type="presOf" srcId="{384B383A-0936-493E-9695-8C0DB1399504}" destId="{268FBEED-65FF-46D5-A131-5C05E771F586}" srcOrd="0" destOrd="0" presId="urn:microsoft.com/office/officeart/2018/2/layout/IconVerticalSolidList"/>
    <dgm:cxn modelId="{BC35C5AF-8DA7-4F4F-9643-9D5A012B9854}" type="presOf" srcId="{B95F217B-6A3B-41AC-80B6-24365B8649FD}" destId="{F32C438F-CD11-49A6-81C3-1825C0143CB0}" srcOrd="0" destOrd="0" presId="urn:microsoft.com/office/officeart/2018/2/layout/IconVerticalSolidList"/>
    <dgm:cxn modelId="{4BB216FE-E786-446B-A439-2194EC621F2D}" srcId="{B95F217B-6A3B-41AC-80B6-24365B8649FD}" destId="{384B383A-0936-493E-9695-8C0DB1399504}" srcOrd="3" destOrd="0" parTransId="{3F923654-6094-46E0-9936-631A073A7E62}" sibTransId="{FB2C6798-5AB4-462E-B87E-F0EEB24453A7}"/>
    <dgm:cxn modelId="{4A278912-A96A-42CC-ABB8-59C54F71EDC6}" type="presParOf" srcId="{F32C438F-CD11-49A6-81C3-1825C0143CB0}" destId="{8442AA86-A822-41D8-ADF7-A9D4130D9060}" srcOrd="0" destOrd="0" presId="urn:microsoft.com/office/officeart/2018/2/layout/IconVerticalSolidList"/>
    <dgm:cxn modelId="{29998E89-B824-4172-9CAB-EAEA1C1361D9}" type="presParOf" srcId="{8442AA86-A822-41D8-ADF7-A9D4130D9060}" destId="{9A10D1C0-E09F-4E55-B10E-14758A59E424}" srcOrd="0" destOrd="0" presId="urn:microsoft.com/office/officeart/2018/2/layout/IconVerticalSolidList"/>
    <dgm:cxn modelId="{313EDD35-3D80-48A3-BBC7-FE7D5555E2E6}" type="presParOf" srcId="{8442AA86-A822-41D8-ADF7-A9D4130D9060}" destId="{0B8F5231-1FD1-4808-81EA-244DD2D18B7E}" srcOrd="1" destOrd="0" presId="urn:microsoft.com/office/officeart/2018/2/layout/IconVerticalSolidList"/>
    <dgm:cxn modelId="{7E7F9065-AC9C-4AB4-91C8-F0B95AE0E35B}" type="presParOf" srcId="{8442AA86-A822-41D8-ADF7-A9D4130D9060}" destId="{1A03174C-530E-40CC-A818-6C827052507C}" srcOrd="2" destOrd="0" presId="urn:microsoft.com/office/officeart/2018/2/layout/IconVerticalSolidList"/>
    <dgm:cxn modelId="{9765D65C-0BAC-4F2A-A959-DD1C0469A316}" type="presParOf" srcId="{8442AA86-A822-41D8-ADF7-A9D4130D9060}" destId="{055C960A-E3E5-4B39-A84A-60CF50DB840B}" srcOrd="3" destOrd="0" presId="urn:microsoft.com/office/officeart/2018/2/layout/IconVerticalSolidList"/>
    <dgm:cxn modelId="{56525345-93EA-4A7A-9A56-B8185BF280C3}" type="presParOf" srcId="{F32C438F-CD11-49A6-81C3-1825C0143CB0}" destId="{5380A824-1A2F-482C-8338-065A9561E4AD}" srcOrd="1" destOrd="0" presId="urn:microsoft.com/office/officeart/2018/2/layout/IconVerticalSolidList"/>
    <dgm:cxn modelId="{DE57C344-C80B-42DA-997B-EA5186CCB3E3}" type="presParOf" srcId="{F32C438F-CD11-49A6-81C3-1825C0143CB0}" destId="{FF41508C-93B7-4017-9FA1-1E8BED827098}" srcOrd="2" destOrd="0" presId="urn:microsoft.com/office/officeart/2018/2/layout/IconVerticalSolidList"/>
    <dgm:cxn modelId="{5FC57968-706F-4499-95AF-CA220048CAAE}" type="presParOf" srcId="{FF41508C-93B7-4017-9FA1-1E8BED827098}" destId="{689B7E56-2802-44DE-BF8D-62701575C504}" srcOrd="0" destOrd="0" presId="urn:microsoft.com/office/officeart/2018/2/layout/IconVerticalSolidList"/>
    <dgm:cxn modelId="{92405987-D1AD-4FE0-BB1F-2FC6A390A926}" type="presParOf" srcId="{FF41508C-93B7-4017-9FA1-1E8BED827098}" destId="{C99A8D06-AA01-41D8-93B6-76040D0B1422}" srcOrd="1" destOrd="0" presId="urn:microsoft.com/office/officeart/2018/2/layout/IconVerticalSolidList"/>
    <dgm:cxn modelId="{83C43852-CFAA-4040-B794-C2EFCA97DA26}" type="presParOf" srcId="{FF41508C-93B7-4017-9FA1-1E8BED827098}" destId="{BEA699F6-4364-4E20-B190-3CE6CA6DB0BA}" srcOrd="2" destOrd="0" presId="urn:microsoft.com/office/officeart/2018/2/layout/IconVerticalSolidList"/>
    <dgm:cxn modelId="{BB94C166-1226-4B13-B26D-0534BBA0DEBE}" type="presParOf" srcId="{FF41508C-93B7-4017-9FA1-1E8BED827098}" destId="{B8646D69-940D-4405-A6CE-0333A68B5AE3}" srcOrd="3" destOrd="0" presId="urn:microsoft.com/office/officeart/2018/2/layout/IconVerticalSolidList"/>
    <dgm:cxn modelId="{4462C554-2B3C-4F8B-A993-0C01E6F8B20F}" type="presParOf" srcId="{F32C438F-CD11-49A6-81C3-1825C0143CB0}" destId="{07039360-B9FA-40A9-9DB8-5291C16A6A59}" srcOrd="3" destOrd="0" presId="urn:microsoft.com/office/officeart/2018/2/layout/IconVerticalSolidList"/>
    <dgm:cxn modelId="{57AA87DD-758A-4B93-8101-CC1550BBDF29}" type="presParOf" srcId="{F32C438F-CD11-49A6-81C3-1825C0143CB0}" destId="{B4C8C907-15AB-4C20-866A-E7B8B9CB9253}" srcOrd="4" destOrd="0" presId="urn:microsoft.com/office/officeart/2018/2/layout/IconVerticalSolidList"/>
    <dgm:cxn modelId="{45CD4AB4-20E0-47A8-B996-CE27E6444D1D}" type="presParOf" srcId="{B4C8C907-15AB-4C20-866A-E7B8B9CB9253}" destId="{A2471D55-5861-4793-BC94-07DD1B5EE943}" srcOrd="0" destOrd="0" presId="urn:microsoft.com/office/officeart/2018/2/layout/IconVerticalSolidList"/>
    <dgm:cxn modelId="{20D5B3E6-88B4-4921-BCE4-10CD1F0524C4}" type="presParOf" srcId="{B4C8C907-15AB-4C20-866A-E7B8B9CB9253}" destId="{EE9ACF5E-A5AC-4905-8EE2-3974500D6672}" srcOrd="1" destOrd="0" presId="urn:microsoft.com/office/officeart/2018/2/layout/IconVerticalSolidList"/>
    <dgm:cxn modelId="{F9E5C98F-2143-40CF-87FA-81BCE72278BB}" type="presParOf" srcId="{B4C8C907-15AB-4C20-866A-E7B8B9CB9253}" destId="{D866BF59-CF45-4C82-9D83-CE5A2276B680}" srcOrd="2" destOrd="0" presId="urn:microsoft.com/office/officeart/2018/2/layout/IconVerticalSolidList"/>
    <dgm:cxn modelId="{0C89F82B-04EC-444A-A302-E00F75395C55}" type="presParOf" srcId="{B4C8C907-15AB-4C20-866A-E7B8B9CB9253}" destId="{880F4AD3-E116-4EEC-9513-9C8094EFF73D}" srcOrd="3" destOrd="0" presId="urn:microsoft.com/office/officeart/2018/2/layout/IconVerticalSolidList"/>
    <dgm:cxn modelId="{99438638-0215-4D50-9CC9-E05B86F99F12}" type="presParOf" srcId="{F32C438F-CD11-49A6-81C3-1825C0143CB0}" destId="{0A550EA7-AE1E-4F1B-83CB-5A3C473E3BC4}" srcOrd="5" destOrd="0" presId="urn:microsoft.com/office/officeart/2018/2/layout/IconVerticalSolidList"/>
    <dgm:cxn modelId="{E55278B4-E4C4-448C-81F0-5A62FA8159EC}" type="presParOf" srcId="{F32C438F-CD11-49A6-81C3-1825C0143CB0}" destId="{3B658BFA-0F72-4C58-97BC-9326391F751B}" srcOrd="6" destOrd="0" presId="urn:microsoft.com/office/officeart/2018/2/layout/IconVerticalSolidList"/>
    <dgm:cxn modelId="{5C9DAD88-08FD-4049-A4C6-DEB849679452}" type="presParOf" srcId="{3B658BFA-0F72-4C58-97BC-9326391F751B}" destId="{D8D1172F-F0A1-4A22-994A-1A533CFB8064}" srcOrd="0" destOrd="0" presId="urn:microsoft.com/office/officeart/2018/2/layout/IconVerticalSolidList"/>
    <dgm:cxn modelId="{AC4D9C06-DE61-44D1-8A33-441355211A29}" type="presParOf" srcId="{3B658BFA-0F72-4C58-97BC-9326391F751B}" destId="{5492D4FC-5951-488D-9246-4CD362A5C458}" srcOrd="1" destOrd="0" presId="urn:microsoft.com/office/officeart/2018/2/layout/IconVerticalSolidList"/>
    <dgm:cxn modelId="{602D0C0C-2DE9-482D-AED4-1240E6A4F26B}" type="presParOf" srcId="{3B658BFA-0F72-4C58-97BC-9326391F751B}" destId="{F2BA5711-3DB0-4BBA-AF9F-9D45098A1267}" srcOrd="2" destOrd="0" presId="urn:microsoft.com/office/officeart/2018/2/layout/IconVerticalSolidList"/>
    <dgm:cxn modelId="{FDF5ECE6-7607-4D0E-B9CA-E0AD622D4BD0}" type="presParOf" srcId="{3B658BFA-0F72-4C58-97BC-9326391F751B}" destId="{268FBEED-65FF-46D5-A131-5C05E771F58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AE24974-CE81-49C9-9B05-56B3D822FB02}" type="doc">
      <dgm:prSet loTypeId="urn:microsoft.com/office/officeart/2016/7/layout/VerticalSolidActionLis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CB3192C0-FEAC-4614-A158-3E5CBA8D816B}">
      <dgm:prSet/>
      <dgm:spPr/>
      <dgm:t>
        <a:bodyPr/>
        <a:lstStyle/>
        <a:p>
          <a:r>
            <a:rPr lang="en-US"/>
            <a:t>Automate</a:t>
          </a:r>
        </a:p>
      </dgm:t>
    </dgm:pt>
    <dgm:pt modelId="{EF9E3A2A-1EDC-400A-A4C9-AB731931FB67}" type="parTrans" cxnId="{F3AAA1C7-CC01-4028-81E5-FE2766657011}">
      <dgm:prSet/>
      <dgm:spPr/>
      <dgm:t>
        <a:bodyPr/>
        <a:lstStyle/>
        <a:p>
          <a:endParaRPr lang="en-US"/>
        </a:p>
      </dgm:t>
    </dgm:pt>
    <dgm:pt modelId="{A353753A-1613-4CA2-8DFC-25C4CB91A2AA}" type="sibTrans" cxnId="{F3AAA1C7-CC01-4028-81E5-FE2766657011}">
      <dgm:prSet/>
      <dgm:spPr/>
      <dgm:t>
        <a:bodyPr/>
        <a:lstStyle/>
        <a:p>
          <a:endParaRPr lang="en-US"/>
        </a:p>
      </dgm:t>
    </dgm:pt>
    <dgm:pt modelId="{6DF2E6C8-88F2-410F-8050-334343DF456A}">
      <dgm:prSet/>
      <dgm:spPr/>
      <dgm:t>
        <a:bodyPr/>
        <a:lstStyle/>
        <a:p>
          <a:r>
            <a:rPr lang="en-US"/>
            <a:t>Automate indexing and partitioning strategies based on query performance.</a:t>
          </a:r>
        </a:p>
      </dgm:t>
    </dgm:pt>
    <dgm:pt modelId="{2DAC3C92-2533-4117-91AB-78F0ADE1703B}" type="parTrans" cxnId="{FB4D8268-6613-47DD-B48F-495CC64DDA3F}">
      <dgm:prSet/>
      <dgm:spPr/>
      <dgm:t>
        <a:bodyPr/>
        <a:lstStyle/>
        <a:p>
          <a:endParaRPr lang="en-US"/>
        </a:p>
      </dgm:t>
    </dgm:pt>
    <dgm:pt modelId="{D209F9F8-9DF7-4359-B321-E798563652AD}" type="sibTrans" cxnId="{FB4D8268-6613-47DD-B48F-495CC64DDA3F}">
      <dgm:prSet/>
      <dgm:spPr/>
      <dgm:t>
        <a:bodyPr/>
        <a:lstStyle/>
        <a:p>
          <a:endParaRPr lang="en-US"/>
        </a:p>
      </dgm:t>
    </dgm:pt>
    <dgm:pt modelId="{9C11775D-DE6C-4499-9EE7-631F86D710D5}">
      <dgm:prSet/>
      <dgm:spPr/>
      <dgm:t>
        <a:bodyPr/>
        <a:lstStyle/>
        <a:p>
          <a:r>
            <a:rPr lang="en-US"/>
            <a:t>Query</a:t>
          </a:r>
        </a:p>
      </dgm:t>
    </dgm:pt>
    <dgm:pt modelId="{8D2810E8-EECF-477B-B5BF-3EEB63FF941D}" type="parTrans" cxnId="{64229884-A2DF-43D1-BC0D-D4A29EF68623}">
      <dgm:prSet/>
      <dgm:spPr/>
      <dgm:t>
        <a:bodyPr/>
        <a:lstStyle/>
        <a:p>
          <a:endParaRPr lang="en-US"/>
        </a:p>
      </dgm:t>
    </dgm:pt>
    <dgm:pt modelId="{A7F08A87-0E5F-4D11-95B9-78E07328AD8F}" type="sibTrans" cxnId="{64229884-A2DF-43D1-BC0D-D4A29EF68623}">
      <dgm:prSet/>
      <dgm:spPr/>
      <dgm:t>
        <a:bodyPr/>
        <a:lstStyle/>
        <a:p>
          <a:endParaRPr lang="en-US"/>
        </a:p>
      </dgm:t>
    </dgm:pt>
    <dgm:pt modelId="{7B6A3612-BEC3-480B-B76E-3399DF4F5388}">
      <dgm:prSet/>
      <dgm:spPr/>
      <dgm:t>
        <a:bodyPr/>
        <a:lstStyle/>
        <a:p>
          <a:r>
            <a:rPr lang="en-US"/>
            <a:t>Collect query execution metrics to optimize slow queries.</a:t>
          </a:r>
        </a:p>
      </dgm:t>
    </dgm:pt>
    <dgm:pt modelId="{E8923EC3-F096-4D0A-8012-72872CDE7908}" type="parTrans" cxnId="{A53F8954-9D09-446F-A81A-1039E40CE430}">
      <dgm:prSet/>
      <dgm:spPr/>
      <dgm:t>
        <a:bodyPr/>
        <a:lstStyle/>
        <a:p>
          <a:endParaRPr lang="en-US"/>
        </a:p>
      </dgm:t>
    </dgm:pt>
    <dgm:pt modelId="{3B45101B-6C2C-41CE-BE76-4A39AE738356}" type="sibTrans" cxnId="{A53F8954-9D09-446F-A81A-1039E40CE430}">
      <dgm:prSet/>
      <dgm:spPr/>
      <dgm:t>
        <a:bodyPr/>
        <a:lstStyle/>
        <a:p>
          <a:endParaRPr lang="en-US"/>
        </a:p>
      </dgm:t>
    </dgm:pt>
    <dgm:pt modelId="{E4C196DC-A678-4BD8-8D29-FF3ACFF1ED53}">
      <dgm:prSet/>
      <dgm:spPr/>
      <dgm:t>
        <a:bodyPr/>
        <a:lstStyle/>
        <a:p>
          <a:r>
            <a:rPr lang="en-US"/>
            <a:t>Implement</a:t>
          </a:r>
        </a:p>
      </dgm:t>
    </dgm:pt>
    <dgm:pt modelId="{C9361FCA-1241-4B67-ACE8-6DD611B45928}" type="parTrans" cxnId="{35A2820E-4483-4144-8603-E3BBD3B26929}">
      <dgm:prSet/>
      <dgm:spPr/>
      <dgm:t>
        <a:bodyPr/>
        <a:lstStyle/>
        <a:p>
          <a:endParaRPr lang="en-US"/>
        </a:p>
      </dgm:t>
    </dgm:pt>
    <dgm:pt modelId="{7B470446-8DA2-4CBD-8EC8-CF2DAAD1C258}" type="sibTrans" cxnId="{35A2820E-4483-4144-8603-E3BBD3B26929}">
      <dgm:prSet/>
      <dgm:spPr/>
      <dgm:t>
        <a:bodyPr/>
        <a:lstStyle/>
        <a:p>
          <a:endParaRPr lang="en-US"/>
        </a:p>
      </dgm:t>
    </dgm:pt>
    <dgm:pt modelId="{3F1F3E56-9CE4-4744-B146-6F3EB233A72C}">
      <dgm:prSet/>
      <dgm:spPr/>
      <dgm:t>
        <a:bodyPr/>
        <a:lstStyle/>
        <a:p>
          <a:r>
            <a:rPr lang="en-US"/>
            <a:t>Implement database anomaly detection using monitoring tools.</a:t>
          </a:r>
        </a:p>
      </dgm:t>
    </dgm:pt>
    <dgm:pt modelId="{E708AA93-6170-4E10-BD60-DBAAE9DEB462}" type="parTrans" cxnId="{539FF5EA-5087-4DE7-AB32-794736291388}">
      <dgm:prSet/>
      <dgm:spPr/>
      <dgm:t>
        <a:bodyPr/>
        <a:lstStyle/>
        <a:p>
          <a:endParaRPr lang="en-US"/>
        </a:p>
      </dgm:t>
    </dgm:pt>
    <dgm:pt modelId="{EC12938D-EBB5-4DD6-8CC3-9227BE091F80}" type="sibTrans" cxnId="{539FF5EA-5087-4DE7-AB32-794736291388}">
      <dgm:prSet/>
      <dgm:spPr/>
      <dgm:t>
        <a:bodyPr/>
        <a:lstStyle/>
        <a:p>
          <a:endParaRPr lang="en-US"/>
        </a:p>
      </dgm:t>
    </dgm:pt>
    <dgm:pt modelId="{8F79C915-07D3-4992-88D8-2A3B8BF7F23C}" type="pres">
      <dgm:prSet presAssocID="{EAE24974-CE81-49C9-9B05-56B3D822FB02}" presName="Name0" presStyleCnt="0">
        <dgm:presLayoutVars>
          <dgm:dir/>
          <dgm:animLvl val="lvl"/>
          <dgm:resizeHandles val="exact"/>
        </dgm:presLayoutVars>
      </dgm:prSet>
      <dgm:spPr/>
    </dgm:pt>
    <dgm:pt modelId="{722C857D-FBE0-4ECA-B4EF-8B2A2EC15484}" type="pres">
      <dgm:prSet presAssocID="{CB3192C0-FEAC-4614-A158-3E5CBA8D816B}" presName="linNode" presStyleCnt="0"/>
      <dgm:spPr/>
    </dgm:pt>
    <dgm:pt modelId="{47AD4B18-7D07-43FC-8CD2-6445202933A2}" type="pres">
      <dgm:prSet presAssocID="{CB3192C0-FEAC-4614-A158-3E5CBA8D816B}" presName="parentText" presStyleLbl="alignNode1" presStyleIdx="0" presStyleCnt="3">
        <dgm:presLayoutVars>
          <dgm:chMax val="1"/>
          <dgm:bulletEnabled/>
        </dgm:presLayoutVars>
      </dgm:prSet>
      <dgm:spPr/>
    </dgm:pt>
    <dgm:pt modelId="{D8AE4D18-F696-441C-B0C5-A00D4D2662E0}" type="pres">
      <dgm:prSet presAssocID="{CB3192C0-FEAC-4614-A158-3E5CBA8D816B}" presName="descendantText" presStyleLbl="alignAccFollowNode1" presStyleIdx="0" presStyleCnt="3">
        <dgm:presLayoutVars>
          <dgm:bulletEnabled/>
        </dgm:presLayoutVars>
      </dgm:prSet>
      <dgm:spPr/>
    </dgm:pt>
    <dgm:pt modelId="{ACF7E057-792B-43BB-A040-00CCFB047FDF}" type="pres">
      <dgm:prSet presAssocID="{A353753A-1613-4CA2-8DFC-25C4CB91A2AA}" presName="sp" presStyleCnt="0"/>
      <dgm:spPr/>
    </dgm:pt>
    <dgm:pt modelId="{B8BF929F-CA0E-4DBE-8C04-26AD79F5D28B}" type="pres">
      <dgm:prSet presAssocID="{9C11775D-DE6C-4499-9EE7-631F86D710D5}" presName="linNode" presStyleCnt="0"/>
      <dgm:spPr/>
    </dgm:pt>
    <dgm:pt modelId="{72E6C6E5-DE28-4DC0-9AAC-99817C375AB0}" type="pres">
      <dgm:prSet presAssocID="{9C11775D-DE6C-4499-9EE7-631F86D710D5}" presName="parentText" presStyleLbl="alignNode1" presStyleIdx="1" presStyleCnt="3">
        <dgm:presLayoutVars>
          <dgm:chMax val="1"/>
          <dgm:bulletEnabled/>
        </dgm:presLayoutVars>
      </dgm:prSet>
      <dgm:spPr/>
    </dgm:pt>
    <dgm:pt modelId="{B3BF6E3A-38A3-4C67-ACD8-FF094EA39225}" type="pres">
      <dgm:prSet presAssocID="{9C11775D-DE6C-4499-9EE7-631F86D710D5}" presName="descendantText" presStyleLbl="alignAccFollowNode1" presStyleIdx="1" presStyleCnt="3">
        <dgm:presLayoutVars>
          <dgm:bulletEnabled/>
        </dgm:presLayoutVars>
      </dgm:prSet>
      <dgm:spPr/>
    </dgm:pt>
    <dgm:pt modelId="{35A7F714-12C7-4C0B-835A-1CFD96D26A14}" type="pres">
      <dgm:prSet presAssocID="{A7F08A87-0E5F-4D11-95B9-78E07328AD8F}" presName="sp" presStyleCnt="0"/>
      <dgm:spPr/>
    </dgm:pt>
    <dgm:pt modelId="{BF5FE569-5448-4AB4-AF62-867D0103B2FB}" type="pres">
      <dgm:prSet presAssocID="{E4C196DC-A678-4BD8-8D29-FF3ACFF1ED53}" presName="linNode" presStyleCnt="0"/>
      <dgm:spPr/>
    </dgm:pt>
    <dgm:pt modelId="{C14F00C9-C04D-47C3-B408-A7811EEBE727}" type="pres">
      <dgm:prSet presAssocID="{E4C196DC-A678-4BD8-8D29-FF3ACFF1ED53}" presName="parentText" presStyleLbl="alignNode1" presStyleIdx="2" presStyleCnt="3">
        <dgm:presLayoutVars>
          <dgm:chMax val="1"/>
          <dgm:bulletEnabled/>
        </dgm:presLayoutVars>
      </dgm:prSet>
      <dgm:spPr/>
    </dgm:pt>
    <dgm:pt modelId="{E940590C-F6C4-482E-ADD5-3427926889CC}" type="pres">
      <dgm:prSet presAssocID="{E4C196DC-A678-4BD8-8D29-FF3ACFF1ED53}" presName="descendantText" presStyleLbl="alignAccFollowNode1" presStyleIdx="2" presStyleCnt="3">
        <dgm:presLayoutVars>
          <dgm:bulletEnabled/>
        </dgm:presLayoutVars>
      </dgm:prSet>
      <dgm:spPr/>
    </dgm:pt>
  </dgm:ptLst>
  <dgm:cxnLst>
    <dgm:cxn modelId="{35A2820E-4483-4144-8603-E3BBD3B26929}" srcId="{EAE24974-CE81-49C9-9B05-56B3D822FB02}" destId="{E4C196DC-A678-4BD8-8D29-FF3ACFF1ED53}" srcOrd="2" destOrd="0" parTransId="{C9361FCA-1241-4B67-ACE8-6DD611B45928}" sibTransId="{7B470446-8DA2-4CBD-8EC8-CF2DAAD1C258}"/>
    <dgm:cxn modelId="{2BF8B43B-9695-4FDA-AF1C-C19F6C7F6F90}" type="presOf" srcId="{E4C196DC-A678-4BD8-8D29-FF3ACFF1ED53}" destId="{C14F00C9-C04D-47C3-B408-A7811EEBE727}" srcOrd="0" destOrd="0" presId="urn:microsoft.com/office/officeart/2016/7/layout/VerticalSolidActionList"/>
    <dgm:cxn modelId="{FB4D8268-6613-47DD-B48F-495CC64DDA3F}" srcId="{CB3192C0-FEAC-4614-A158-3E5CBA8D816B}" destId="{6DF2E6C8-88F2-410F-8050-334343DF456A}" srcOrd="0" destOrd="0" parTransId="{2DAC3C92-2533-4117-91AB-78F0ADE1703B}" sibTransId="{D209F9F8-9DF7-4359-B321-E798563652AD}"/>
    <dgm:cxn modelId="{1BC2E352-20CA-4096-90E1-3FB2A5BD2067}" type="presOf" srcId="{CB3192C0-FEAC-4614-A158-3E5CBA8D816B}" destId="{47AD4B18-7D07-43FC-8CD2-6445202933A2}" srcOrd="0" destOrd="0" presId="urn:microsoft.com/office/officeart/2016/7/layout/VerticalSolidActionList"/>
    <dgm:cxn modelId="{A53F8954-9D09-446F-A81A-1039E40CE430}" srcId="{9C11775D-DE6C-4499-9EE7-631F86D710D5}" destId="{7B6A3612-BEC3-480B-B76E-3399DF4F5388}" srcOrd="0" destOrd="0" parTransId="{E8923EC3-F096-4D0A-8012-72872CDE7908}" sibTransId="{3B45101B-6C2C-41CE-BE76-4A39AE738356}"/>
    <dgm:cxn modelId="{972F5D80-514D-4C44-9481-7D453D3C5F67}" type="presOf" srcId="{9C11775D-DE6C-4499-9EE7-631F86D710D5}" destId="{72E6C6E5-DE28-4DC0-9AAC-99817C375AB0}" srcOrd="0" destOrd="0" presId="urn:microsoft.com/office/officeart/2016/7/layout/VerticalSolidActionList"/>
    <dgm:cxn modelId="{64229884-A2DF-43D1-BC0D-D4A29EF68623}" srcId="{EAE24974-CE81-49C9-9B05-56B3D822FB02}" destId="{9C11775D-DE6C-4499-9EE7-631F86D710D5}" srcOrd="1" destOrd="0" parTransId="{8D2810E8-EECF-477B-B5BF-3EEB63FF941D}" sibTransId="{A7F08A87-0E5F-4D11-95B9-78E07328AD8F}"/>
    <dgm:cxn modelId="{0661E684-1448-4F68-8AD6-0A9F573C0EE9}" type="presOf" srcId="{7B6A3612-BEC3-480B-B76E-3399DF4F5388}" destId="{B3BF6E3A-38A3-4C67-ACD8-FF094EA39225}" srcOrd="0" destOrd="0" presId="urn:microsoft.com/office/officeart/2016/7/layout/VerticalSolidActionList"/>
    <dgm:cxn modelId="{91C5B6A5-B5D4-4C3B-9AE1-B722159FF4B3}" type="presOf" srcId="{EAE24974-CE81-49C9-9B05-56B3D822FB02}" destId="{8F79C915-07D3-4992-88D8-2A3B8BF7F23C}" srcOrd="0" destOrd="0" presId="urn:microsoft.com/office/officeart/2016/7/layout/VerticalSolidActionList"/>
    <dgm:cxn modelId="{F3AAA1C7-CC01-4028-81E5-FE2766657011}" srcId="{EAE24974-CE81-49C9-9B05-56B3D822FB02}" destId="{CB3192C0-FEAC-4614-A158-3E5CBA8D816B}" srcOrd="0" destOrd="0" parTransId="{EF9E3A2A-1EDC-400A-A4C9-AB731931FB67}" sibTransId="{A353753A-1613-4CA2-8DFC-25C4CB91A2AA}"/>
    <dgm:cxn modelId="{0C1CDFDC-36B0-4111-A7ED-9B4F90BFB5B2}" type="presOf" srcId="{3F1F3E56-9CE4-4744-B146-6F3EB233A72C}" destId="{E940590C-F6C4-482E-ADD5-3427926889CC}" srcOrd="0" destOrd="0" presId="urn:microsoft.com/office/officeart/2016/7/layout/VerticalSolidActionList"/>
    <dgm:cxn modelId="{15849BE7-D583-472B-A9F9-9253044E40F8}" type="presOf" srcId="{6DF2E6C8-88F2-410F-8050-334343DF456A}" destId="{D8AE4D18-F696-441C-B0C5-A00D4D2662E0}" srcOrd="0" destOrd="0" presId="urn:microsoft.com/office/officeart/2016/7/layout/VerticalSolidActionList"/>
    <dgm:cxn modelId="{539FF5EA-5087-4DE7-AB32-794736291388}" srcId="{E4C196DC-A678-4BD8-8D29-FF3ACFF1ED53}" destId="{3F1F3E56-9CE4-4744-B146-6F3EB233A72C}" srcOrd="0" destOrd="0" parTransId="{E708AA93-6170-4E10-BD60-DBAAE9DEB462}" sibTransId="{EC12938D-EBB5-4DD6-8CC3-9227BE091F80}"/>
    <dgm:cxn modelId="{C6DAF5E0-D625-4D5D-BF1D-2CD6955666C9}" type="presParOf" srcId="{8F79C915-07D3-4992-88D8-2A3B8BF7F23C}" destId="{722C857D-FBE0-4ECA-B4EF-8B2A2EC15484}" srcOrd="0" destOrd="0" presId="urn:microsoft.com/office/officeart/2016/7/layout/VerticalSolidActionList"/>
    <dgm:cxn modelId="{47755E61-5389-4881-AF5E-2096A5DF2AFA}" type="presParOf" srcId="{722C857D-FBE0-4ECA-B4EF-8B2A2EC15484}" destId="{47AD4B18-7D07-43FC-8CD2-6445202933A2}" srcOrd="0" destOrd="0" presId="urn:microsoft.com/office/officeart/2016/7/layout/VerticalSolidActionList"/>
    <dgm:cxn modelId="{EB696018-54E2-4080-A079-D11DC706961D}" type="presParOf" srcId="{722C857D-FBE0-4ECA-B4EF-8B2A2EC15484}" destId="{D8AE4D18-F696-441C-B0C5-A00D4D2662E0}" srcOrd="1" destOrd="0" presId="urn:microsoft.com/office/officeart/2016/7/layout/VerticalSolidActionList"/>
    <dgm:cxn modelId="{B0A0C0BB-BCB5-4E98-A5CF-DF782C6FD626}" type="presParOf" srcId="{8F79C915-07D3-4992-88D8-2A3B8BF7F23C}" destId="{ACF7E057-792B-43BB-A040-00CCFB047FDF}" srcOrd="1" destOrd="0" presId="urn:microsoft.com/office/officeart/2016/7/layout/VerticalSolidActionList"/>
    <dgm:cxn modelId="{B5583F5C-F5FA-492F-8AB0-BEC0A1106798}" type="presParOf" srcId="{8F79C915-07D3-4992-88D8-2A3B8BF7F23C}" destId="{B8BF929F-CA0E-4DBE-8C04-26AD79F5D28B}" srcOrd="2" destOrd="0" presId="urn:microsoft.com/office/officeart/2016/7/layout/VerticalSolidActionList"/>
    <dgm:cxn modelId="{BC71974D-2462-4DC5-BB1A-7ED87E7E937D}" type="presParOf" srcId="{B8BF929F-CA0E-4DBE-8C04-26AD79F5D28B}" destId="{72E6C6E5-DE28-4DC0-9AAC-99817C375AB0}" srcOrd="0" destOrd="0" presId="urn:microsoft.com/office/officeart/2016/7/layout/VerticalSolidActionList"/>
    <dgm:cxn modelId="{E8AB603F-6615-420A-8D93-577C8F274169}" type="presParOf" srcId="{B8BF929F-CA0E-4DBE-8C04-26AD79F5D28B}" destId="{B3BF6E3A-38A3-4C67-ACD8-FF094EA39225}" srcOrd="1" destOrd="0" presId="urn:microsoft.com/office/officeart/2016/7/layout/VerticalSolidActionList"/>
    <dgm:cxn modelId="{F3F91F4F-E210-4AAE-90B6-CB74AE24ED3B}" type="presParOf" srcId="{8F79C915-07D3-4992-88D8-2A3B8BF7F23C}" destId="{35A7F714-12C7-4C0B-835A-1CFD96D26A14}" srcOrd="3" destOrd="0" presId="urn:microsoft.com/office/officeart/2016/7/layout/VerticalSolidActionList"/>
    <dgm:cxn modelId="{AD3250DD-F0C4-482E-9F1C-C75AD3835CBE}" type="presParOf" srcId="{8F79C915-07D3-4992-88D8-2A3B8BF7F23C}" destId="{BF5FE569-5448-4AB4-AF62-867D0103B2FB}" srcOrd="4" destOrd="0" presId="urn:microsoft.com/office/officeart/2016/7/layout/VerticalSolidActionList"/>
    <dgm:cxn modelId="{7ED329D2-E511-4B7F-A85D-C916B1E5B628}" type="presParOf" srcId="{BF5FE569-5448-4AB4-AF62-867D0103B2FB}" destId="{C14F00C9-C04D-47C3-B408-A7811EEBE727}" srcOrd="0" destOrd="0" presId="urn:microsoft.com/office/officeart/2016/7/layout/VerticalSolidActionList"/>
    <dgm:cxn modelId="{4D7E1C1A-4F37-44AF-AC84-985263DCA445}" type="presParOf" srcId="{BF5FE569-5448-4AB4-AF62-867D0103B2FB}" destId="{E940590C-F6C4-482E-ADD5-3427926889CC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898EAD-0161-4CF4-8C34-1E49C4FC0CED}">
      <dsp:nvSpPr>
        <dsp:cNvPr id="0" name=""/>
        <dsp:cNvSpPr/>
      </dsp:nvSpPr>
      <dsp:spPr>
        <a:xfrm>
          <a:off x="0" y="3097427"/>
          <a:ext cx="10087699" cy="101664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/>
            <a:t>Version-controlled migrations in repositories (e.g., Flyway, Liquibase) provide transparency.</a:t>
          </a:r>
          <a:endParaRPr lang="en-US" sz="2200" kern="1200"/>
        </a:p>
      </dsp:txBody>
      <dsp:txXfrm>
        <a:off x="0" y="3097427"/>
        <a:ext cx="10087699" cy="1016644"/>
      </dsp:txXfrm>
    </dsp:sp>
    <dsp:sp modelId="{08BE5EF3-BCA9-4504-BD0A-29A212287AA0}">
      <dsp:nvSpPr>
        <dsp:cNvPr id="0" name=""/>
        <dsp:cNvSpPr/>
      </dsp:nvSpPr>
      <dsp:spPr>
        <a:xfrm rot="10800000">
          <a:off x="0" y="1549077"/>
          <a:ext cx="10087699" cy="1563599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/>
            <a:t>Encourages shared responsibility for database changes rather than treating DBAs as gatekeepers, which we’ve been viewed as for decades.</a:t>
          </a:r>
          <a:endParaRPr lang="en-US" sz="2200" kern="1200"/>
        </a:p>
      </dsp:txBody>
      <dsp:txXfrm rot="10800000">
        <a:off x="0" y="1549077"/>
        <a:ext cx="10087699" cy="1015980"/>
      </dsp:txXfrm>
    </dsp:sp>
    <dsp:sp modelId="{7D34C721-FD5C-4381-BEB4-45813481589A}">
      <dsp:nvSpPr>
        <dsp:cNvPr id="0" name=""/>
        <dsp:cNvSpPr/>
      </dsp:nvSpPr>
      <dsp:spPr>
        <a:xfrm rot="10800000">
          <a:off x="0" y="727"/>
          <a:ext cx="10087699" cy="1563599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/>
            <a:t>Between Developers and DBAs</a:t>
          </a:r>
          <a:endParaRPr lang="en-US" sz="2200" kern="1200"/>
        </a:p>
      </dsp:txBody>
      <dsp:txXfrm rot="10800000">
        <a:off x="0" y="727"/>
        <a:ext cx="10087699" cy="101598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1AA509-CA9B-4AE6-8F13-8D2AD784D688}">
      <dsp:nvSpPr>
        <dsp:cNvPr id="0" name=""/>
        <dsp:cNvSpPr/>
      </dsp:nvSpPr>
      <dsp:spPr>
        <a:xfrm>
          <a:off x="0" y="502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DFC041-3CED-433A-BE62-47A40AA0BA8E}">
      <dsp:nvSpPr>
        <dsp:cNvPr id="0" name=""/>
        <dsp:cNvSpPr/>
      </dsp:nvSpPr>
      <dsp:spPr>
        <a:xfrm>
          <a:off x="355549" y="264960"/>
          <a:ext cx="646453" cy="6464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8660EC-5C99-49D9-9E8D-09C34ABE6C0F}">
      <dsp:nvSpPr>
        <dsp:cNvPr id="0" name=""/>
        <dsp:cNvSpPr/>
      </dsp:nvSpPr>
      <dsp:spPr>
        <a:xfrm>
          <a:off x="1357552" y="502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/>
            <a:t>Automate </a:t>
          </a:r>
          <a:r>
            <a:rPr lang="en-US" sz="2500" b="1" i="0" kern="1200" baseline="0"/>
            <a:t>database access control</a:t>
          </a:r>
          <a:r>
            <a:rPr lang="en-US" sz="2500" b="0" i="0" kern="1200" baseline="0"/>
            <a:t> (e.g., Role-Based Access Control).</a:t>
          </a:r>
          <a:endParaRPr lang="en-US" sz="2500" kern="1200"/>
        </a:p>
      </dsp:txBody>
      <dsp:txXfrm>
        <a:off x="1357552" y="502"/>
        <a:ext cx="8730146" cy="1175370"/>
      </dsp:txXfrm>
    </dsp:sp>
    <dsp:sp modelId="{F4681167-498F-4466-8EC1-A01C5802192B}">
      <dsp:nvSpPr>
        <dsp:cNvPr id="0" name=""/>
        <dsp:cNvSpPr/>
      </dsp:nvSpPr>
      <dsp:spPr>
        <a:xfrm>
          <a:off x="0" y="1469714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95E07D-2767-47A9-96B9-FA4FA22FFFE2}">
      <dsp:nvSpPr>
        <dsp:cNvPr id="0" name=""/>
        <dsp:cNvSpPr/>
      </dsp:nvSpPr>
      <dsp:spPr>
        <a:xfrm>
          <a:off x="355549" y="1734173"/>
          <a:ext cx="646453" cy="6464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78B188-0E45-48D3-81E9-F19001AD5EE4}">
      <dsp:nvSpPr>
        <dsp:cNvPr id="0" name=""/>
        <dsp:cNvSpPr/>
      </dsp:nvSpPr>
      <dsp:spPr>
        <a:xfrm>
          <a:off x="1357552" y="1469714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/>
            <a:t>Mask or encrypt sensitive data in </a:t>
          </a:r>
          <a:r>
            <a:rPr lang="en-US" sz="2500" b="1" i="0" kern="1200" baseline="0"/>
            <a:t>non-prod environments</a:t>
          </a:r>
          <a:r>
            <a:rPr lang="en-US" sz="2500" b="0" i="0" kern="1200" baseline="0"/>
            <a:t>.</a:t>
          </a:r>
          <a:endParaRPr lang="en-US" sz="2500" kern="1200"/>
        </a:p>
      </dsp:txBody>
      <dsp:txXfrm>
        <a:off x="1357552" y="1469714"/>
        <a:ext cx="8730146" cy="1175370"/>
      </dsp:txXfrm>
    </dsp:sp>
    <dsp:sp modelId="{66CDED2F-7936-4910-B9BC-04722CE34DA6}">
      <dsp:nvSpPr>
        <dsp:cNvPr id="0" name=""/>
        <dsp:cNvSpPr/>
      </dsp:nvSpPr>
      <dsp:spPr>
        <a:xfrm>
          <a:off x="0" y="2938927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256763-CCDC-4792-A727-88FF23B48C12}">
      <dsp:nvSpPr>
        <dsp:cNvPr id="0" name=""/>
        <dsp:cNvSpPr/>
      </dsp:nvSpPr>
      <dsp:spPr>
        <a:xfrm>
          <a:off x="355549" y="3203385"/>
          <a:ext cx="646453" cy="6464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2C2E8F-A596-4449-9199-B447FFC95215}">
      <dsp:nvSpPr>
        <dsp:cNvPr id="0" name=""/>
        <dsp:cNvSpPr/>
      </dsp:nvSpPr>
      <dsp:spPr>
        <a:xfrm>
          <a:off x="1357552" y="2938927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/>
            <a:t>Integrate </a:t>
          </a:r>
          <a:r>
            <a:rPr lang="en-US" sz="2500" b="1" i="0" kern="1200" baseline="0"/>
            <a:t>audit logging</a:t>
          </a:r>
          <a:r>
            <a:rPr lang="en-US" sz="2500" b="0" i="0" kern="1200" baseline="0"/>
            <a:t> for all database changes.</a:t>
          </a:r>
          <a:endParaRPr lang="en-US" sz="2500" kern="1200"/>
        </a:p>
      </dsp:txBody>
      <dsp:txXfrm>
        <a:off x="1357552" y="2938927"/>
        <a:ext cx="8730146" cy="11753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21C6FA-B7C3-4E37-92B0-86EF4FE79C57}">
      <dsp:nvSpPr>
        <dsp:cNvPr id="0" name=""/>
        <dsp:cNvSpPr/>
      </dsp:nvSpPr>
      <dsp:spPr>
        <a:xfrm>
          <a:off x="0" y="0"/>
          <a:ext cx="3152405" cy="41148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774" tIns="330200" rIns="245774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/>
            <a:t>For Cloud and Hybrid Environments</a:t>
          </a:r>
          <a:endParaRPr lang="en-US" sz="2200" kern="1200"/>
        </a:p>
      </dsp:txBody>
      <dsp:txXfrm>
        <a:off x="0" y="1563624"/>
        <a:ext cx="3152405" cy="2468880"/>
      </dsp:txXfrm>
    </dsp:sp>
    <dsp:sp modelId="{98D3729F-EAD5-4505-BBBE-BB53CC0F0E0D}">
      <dsp:nvSpPr>
        <dsp:cNvPr id="0" name=""/>
        <dsp:cNvSpPr/>
      </dsp:nvSpPr>
      <dsp:spPr>
        <a:xfrm>
          <a:off x="958982" y="411479"/>
          <a:ext cx="1234440" cy="123444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242" tIns="12700" rIns="9624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139762" y="592259"/>
        <a:ext cx="872880" cy="872880"/>
      </dsp:txXfrm>
    </dsp:sp>
    <dsp:sp modelId="{F6E4E87C-987E-4AB9-AD38-A864FAB79CF5}">
      <dsp:nvSpPr>
        <dsp:cNvPr id="0" name=""/>
        <dsp:cNvSpPr/>
      </dsp:nvSpPr>
      <dsp:spPr>
        <a:xfrm>
          <a:off x="0" y="4114728"/>
          <a:ext cx="3152405" cy="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89BE697-908A-4B6B-BBBD-9BDC23B4EFE7}">
      <dsp:nvSpPr>
        <dsp:cNvPr id="0" name=""/>
        <dsp:cNvSpPr/>
      </dsp:nvSpPr>
      <dsp:spPr>
        <a:xfrm>
          <a:off x="3467646" y="0"/>
          <a:ext cx="3152405" cy="41148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774" tIns="330200" rIns="245774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/>
            <a:t>Cloud-native databases require rapid provisioning, replication, and backup automation.</a:t>
          </a:r>
          <a:endParaRPr lang="en-US" sz="2200" kern="1200"/>
        </a:p>
      </dsp:txBody>
      <dsp:txXfrm>
        <a:off x="3467646" y="1563624"/>
        <a:ext cx="3152405" cy="2468880"/>
      </dsp:txXfrm>
    </dsp:sp>
    <dsp:sp modelId="{9ED58A30-BCE9-4D01-80B0-122CADFBE830}">
      <dsp:nvSpPr>
        <dsp:cNvPr id="0" name=""/>
        <dsp:cNvSpPr/>
      </dsp:nvSpPr>
      <dsp:spPr>
        <a:xfrm>
          <a:off x="4426629" y="411479"/>
          <a:ext cx="1234440" cy="123444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242" tIns="12700" rIns="9624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4607409" y="592259"/>
        <a:ext cx="872880" cy="872880"/>
      </dsp:txXfrm>
    </dsp:sp>
    <dsp:sp modelId="{33A45DC6-7FE5-4FF5-B2F0-6E9226268872}">
      <dsp:nvSpPr>
        <dsp:cNvPr id="0" name=""/>
        <dsp:cNvSpPr/>
      </dsp:nvSpPr>
      <dsp:spPr>
        <a:xfrm>
          <a:off x="3467646" y="4114728"/>
          <a:ext cx="3152405" cy="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3C9DC6-5546-44DD-95C4-BD6C4C0FA7AB}">
      <dsp:nvSpPr>
        <dsp:cNvPr id="0" name=""/>
        <dsp:cNvSpPr/>
      </dsp:nvSpPr>
      <dsp:spPr>
        <a:xfrm>
          <a:off x="6935293" y="0"/>
          <a:ext cx="3152405" cy="41148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774" tIns="330200" rIns="245774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/>
            <a:t>DevOps practices ensure databases scale dynamically to meet demand.</a:t>
          </a:r>
          <a:endParaRPr lang="en-US" sz="2200" kern="1200"/>
        </a:p>
      </dsp:txBody>
      <dsp:txXfrm>
        <a:off x="6935293" y="1563624"/>
        <a:ext cx="3152405" cy="2468880"/>
      </dsp:txXfrm>
    </dsp:sp>
    <dsp:sp modelId="{B8B43599-45B2-47ED-BC52-AB07E79E0B2F}">
      <dsp:nvSpPr>
        <dsp:cNvPr id="0" name=""/>
        <dsp:cNvSpPr/>
      </dsp:nvSpPr>
      <dsp:spPr>
        <a:xfrm>
          <a:off x="7894276" y="411479"/>
          <a:ext cx="1234440" cy="123444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242" tIns="12700" rIns="9624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075056" y="592259"/>
        <a:ext cx="872880" cy="872880"/>
      </dsp:txXfrm>
    </dsp:sp>
    <dsp:sp modelId="{A258A8E0-847F-4E62-BC37-3D1077138646}">
      <dsp:nvSpPr>
        <dsp:cNvPr id="0" name=""/>
        <dsp:cNvSpPr/>
      </dsp:nvSpPr>
      <dsp:spPr>
        <a:xfrm>
          <a:off x="6935293" y="4114728"/>
          <a:ext cx="3152405" cy="7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C34F5-B702-48A0-A7E1-7DB66D7BCDE9}">
      <dsp:nvSpPr>
        <dsp:cNvPr id="0" name=""/>
        <dsp:cNvSpPr/>
      </dsp:nvSpPr>
      <dsp:spPr>
        <a:xfrm>
          <a:off x="0" y="502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5787AF-327F-469A-B95B-48DF57F1C417}">
      <dsp:nvSpPr>
        <dsp:cNvPr id="0" name=""/>
        <dsp:cNvSpPr/>
      </dsp:nvSpPr>
      <dsp:spPr>
        <a:xfrm>
          <a:off x="355549" y="264960"/>
          <a:ext cx="646453" cy="6464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E760D3-748F-4688-8714-D5BBDD922C5A}">
      <dsp:nvSpPr>
        <dsp:cNvPr id="0" name=""/>
        <dsp:cNvSpPr/>
      </dsp:nvSpPr>
      <dsp:spPr>
        <a:xfrm>
          <a:off x="1357552" y="502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Flyway</a:t>
          </a:r>
          <a:r>
            <a:rPr lang="en-US" sz="2500" b="0" i="0" kern="1200" baseline="0"/>
            <a:t> – Version control for database migrations, supports multiple databases.</a:t>
          </a:r>
          <a:endParaRPr lang="en-US" sz="2500" kern="1200"/>
        </a:p>
      </dsp:txBody>
      <dsp:txXfrm>
        <a:off x="1357552" y="502"/>
        <a:ext cx="8730146" cy="1175370"/>
      </dsp:txXfrm>
    </dsp:sp>
    <dsp:sp modelId="{03D93DC5-A8DC-4A41-8317-E252F2378E93}">
      <dsp:nvSpPr>
        <dsp:cNvPr id="0" name=""/>
        <dsp:cNvSpPr/>
      </dsp:nvSpPr>
      <dsp:spPr>
        <a:xfrm>
          <a:off x="0" y="1469714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8D11E7-7EC7-43D7-B1EF-BFC81BA923F2}">
      <dsp:nvSpPr>
        <dsp:cNvPr id="0" name=""/>
        <dsp:cNvSpPr/>
      </dsp:nvSpPr>
      <dsp:spPr>
        <a:xfrm>
          <a:off x="355549" y="1734173"/>
          <a:ext cx="646453" cy="6464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1261A0-FECF-4917-835B-73867A56D677}">
      <dsp:nvSpPr>
        <dsp:cNvPr id="0" name=""/>
        <dsp:cNvSpPr/>
      </dsp:nvSpPr>
      <dsp:spPr>
        <a:xfrm>
          <a:off x="1357552" y="1469714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Liquibase</a:t>
          </a:r>
          <a:r>
            <a:rPr lang="en-US" sz="2500" b="0" i="0" kern="1200" baseline="0"/>
            <a:t> – Schema change automation with rollback support.</a:t>
          </a:r>
          <a:endParaRPr lang="en-US" sz="2500" kern="1200"/>
        </a:p>
      </dsp:txBody>
      <dsp:txXfrm>
        <a:off x="1357552" y="1469714"/>
        <a:ext cx="8730146" cy="1175370"/>
      </dsp:txXfrm>
    </dsp:sp>
    <dsp:sp modelId="{6B66E52D-E419-43DC-8371-89CC9F378314}">
      <dsp:nvSpPr>
        <dsp:cNvPr id="0" name=""/>
        <dsp:cNvSpPr/>
      </dsp:nvSpPr>
      <dsp:spPr>
        <a:xfrm>
          <a:off x="0" y="2938927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C95478-9977-44D0-A1DF-1E3F8050D9F8}">
      <dsp:nvSpPr>
        <dsp:cNvPr id="0" name=""/>
        <dsp:cNvSpPr/>
      </dsp:nvSpPr>
      <dsp:spPr>
        <a:xfrm>
          <a:off x="355549" y="3203385"/>
          <a:ext cx="646453" cy="6464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A86B11-0496-407F-971C-92FFDE4C6D23}">
      <dsp:nvSpPr>
        <dsp:cNvPr id="0" name=""/>
        <dsp:cNvSpPr/>
      </dsp:nvSpPr>
      <dsp:spPr>
        <a:xfrm>
          <a:off x="1357552" y="2938927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 dirty="0" err="1"/>
            <a:t>Delphix</a:t>
          </a:r>
          <a:r>
            <a:rPr lang="en-US" sz="2500" b="1" i="0" kern="1200" baseline="0" dirty="0"/>
            <a:t> </a:t>
          </a:r>
          <a:r>
            <a:rPr lang="en-US" sz="2500" b="0" i="0" kern="1200" baseline="0" dirty="0"/>
            <a:t>– To mask and subset data to non-prod environments.</a:t>
          </a:r>
          <a:endParaRPr lang="en-US" sz="2500" kern="1200" dirty="0"/>
        </a:p>
      </dsp:txBody>
      <dsp:txXfrm>
        <a:off x="1357552" y="2938927"/>
        <a:ext cx="8730146" cy="11753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813C8B-CFEC-4772-9C62-897CD60EA071}">
      <dsp:nvSpPr>
        <dsp:cNvPr id="0" name=""/>
        <dsp:cNvSpPr/>
      </dsp:nvSpPr>
      <dsp:spPr>
        <a:xfrm>
          <a:off x="0" y="84789"/>
          <a:ext cx="6210300" cy="1347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GitHub Actions / GitLab CI/CD</a:t>
          </a:r>
          <a:r>
            <a:rPr lang="en-US" sz="2400" b="0" i="0" kern="1200" baseline="0"/>
            <a:t> – Automates database migrations alongside application code.</a:t>
          </a:r>
          <a:endParaRPr lang="en-US" sz="2400" kern="1200"/>
        </a:p>
      </dsp:txBody>
      <dsp:txXfrm>
        <a:off x="65796" y="150585"/>
        <a:ext cx="6078708" cy="1216248"/>
      </dsp:txXfrm>
    </dsp:sp>
    <dsp:sp modelId="{DAD14D60-3C9D-486C-BBDC-FE54DB163117}">
      <dsp:nvSpPr>
        <dsp:cNvPr id="0" name=""/>
        <dsp:cNvSpPr/>
      </dsp:nvSpPr>
      <dsp:spPr>
        <a:xfrm>
          <a:off x="0" y="1501749"/>
          <a:ext cx="6210300" cy="1347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Azure DevOps</a:t>
          </a:r>
          <a:r>
            <a:rPr lang="en-US" sz="2400" b="0" i="0" kern="1200" baseline="0"/>
            <a:t> – Integrates with SQL Server, PostgreSQL, and other databases.</a:t>
          </a:r>
          <a:endParaRPr lang="en-US" sz="2400" kern="1200"/>
        </a:p>
      </dsp:txBody>
      <dsp:txXfrm>
        <a:off x="65796" y="1567545"/>
        <a:ext cx="6078708" cy="1216248"/>
      </dsp:txXfrm>
    </dsp:sp>
    <dsp:sp modelId="{0C5381DB-D39F-420B-8450-2548F4658558}">
      <dsp:nvSpPr>
        <dsp:cNvPr id="0" name=""/>
        <dsp:cNvSpPr/>
      </dsp:nvSpPr>
      <dsp:spPr>
        <a:xfrm>
          <a:off x="0" y="2918709"/>
          <a:ext cx="6210300" cy="1347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Jenkins</a:t>
          </a:r>
          <a:r>
            <a:rPr lang="en-US" sz="2400" b="0" i="0" kern="1200" baseline="0"/>
            <a:t> – Automates database deployment and rollback tasks.</a:t>
          </a:r>
          <a:endParaRPr lang="en-US" sz="2400" kern="1200"/>
        </a:p>
      </dsp:txBody>
      <dsp:txXfrm>
        <a:off x="65796" y="2984505"/>
        <a:ext cx="6078708" cy="121624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9C760-31B8-4C7C-AF0E-8DDE7E654631}">
      <dsp:nvSpPr>
        <dsp:cNvPr id="0" name=""/>
        <dsp:cNvSpPr/>
      </dsp:nvSpPr>
      <dsp:spPr>
        <a:xfrm>
          <a:off x="0" y="502"/>
          <a:ext cx="10087699" cy="117537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866E27-CE76-4BFD-887C-07A58FFA64E4}">
      <dsp:nvSpPr>
        <dsp:cNvPr id="0" name=""/>
        <dsp:cNvSpPr/>
      </dsp:nvSpPr>
      <dsp:spPr>
        <a:xfrm>
          <a:off x="355549" y="264960"/>
          <a:ext cx="646453" cy="6464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7D6289-D3D9-4F47-B80B-1EC7E606438B}">
      <dsp:nvSpPr>
        <dsp:cNvPr id="0" name=""/>
        <dsp:cNvSpPr/>
      </dsp:nvSpPr>
      <dsp:spPr>
        <a:xfrm>
          <a:off x="1357552" y="502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Terraform</a:t>
          </a:r>
          <a:r>
            <a:rPr lang="en-US" sz="2500" b="0" i="0" kern="1200" baseline="0"/>
            <a:t> – Manages database infrastructure across cloud environments.</a:t>
          </a:r>
          <a:endParaRPr lang="en-US" sz="2500" kern="1200"/>
        </a:p>
      </dsp:txBody>
      <dsp:txXfrm>
        <a:off x="1357552" y="502"/>
        <a:ext cx="8730146" cy="1175370"/>
      </dsp:txXfrm>
    </dsp:sp>
    <dsp:sp modelId="{4C63236E-3067-4B49-B4D1-444451202C40}">
      <dsp:nvSpPr>
        <dsp:cNvPr id="0" name=""/>
        <dsp:cNvSpPr/>
      </dsp:nvSpPr>
      <dsp:spPr>
        <a:xfrm>
          <a:off x="0" y="1469714"/>
          <a:ext cx="10087699" cy="117537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A28BD7-1B43-4342-A11D-14AB055EB4F0}">
      <dsp:nvSpPr>
        <dsp:cNvPr id="0" name=""/>
        <dsp:cNvSpPr/>
      </dsp:nvSpPr>
      <dsp:spPr>
        <a:xfrm>
          <a:off x="355549" y="1734173"/>
          <a:ext cx="646453" cy="6464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79A3D8-7A50-4E26-A042-C3F5162389D7}">
      <dsp:nvSpPr>
        <dsp:cNvPr id="0" name=""/>
        <dsp:cNvSpPr/>
      </dsp:nvSpPr>
      <dsp:spPr>
        <a:xfrm>
          <a:off x="1357552" y="1469714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Ansible</a:t>
          </a:r>
          <a:r>
            <a:rPr lang="en-US" sz="2500" b="0" i="0" kern="1200" baseline="0"/>
            <a:t> – Automates database provisioning and configuration.</a:t>
          </a:r>
          <a:endParaRPr lang="en-US" sz="2500" kern="1200"/>
        </a:p>
      </dsp:txBody>
      <dsp:txXfrm>
        <a:off x="1357552" y="1469714"/>
        <a:ext cx="8730146" cy="1175370"/>
      </dsp:txXfrm>
    </dsp:sp>
    <dsp:sp modelId="{9635EAB1-1F70-42B1-9933-3ECFC8B09900}">
      <dsp:nvSpPr>
        <dsp:cNvPr id="0" name=""/>
        <dsp:cNvSpPr/>
      </dsp:nvSpPr>
      <dsp:spPr>
        <a:xfrm>
          <a:off x="0" y="2938927"/>
          <a:ext cx="10087699" cy="117537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7083D3-98C8-4971-AF4D-560237C2E93B}">
      <dsp:nvSpPr>
        <dsp:cNvPr id="0" name=""/>
        <dsp:cNvSpPr/>
      </dsp:nvSpPr>
      <dsp:spPr>
        <a:xfrm>
          <a:off x="355549" y="3203385"/>
          <a:ext cx="646453" cy="6464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2AB6E5-5839-4F56-AC3E-96CAA22F8D39}">
      <dsp:nvSpPr>
        <dsp:cNvPr id="0" name=""/>
        <dsp:cNvSpPr/>
      </dsp:nvSpPr>
      <dsp:spPr>
        <a:xfrm>
          <a:off x="1357552" y="2938927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Pulumi</a:t>
          </a:r>
          <a:r>
            <a:rPr lang="en-US" sz="2500" b="0" i="0" kern="1200" baseline="0"/>
            <a:t> – Defines database infrastructure using modern programming languages.</a:t>
          </a:r>
          <a:endParaRPr lang="en-US" sz="2500" kern="1200"/>
        </a:p>
      </dsp:txBody>
      <dsp:txXfrm>
        <a:off x="1357552" y="2938927"/>
        <a:ext cx="8730146" cy="11753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F932E7-AA44-4D7F-9252-1BDD959618A8}">
      <dsp:nvSpPr>
        <dsp:cNvPr id="0" name=""/>
        <dsp:cNvSpPr/>
      </dsp:nvSpPr>
      <dsp:spPr>
        <a:xfrm>
          <a:off x="0" y="0"/>
          <a:ext cx="8574544" cy="12344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With Oracle, Datapump, Flashback and the database Recycle Bin feature offer the ability to baseline data, recover from failures and even recover individual objects with data intact.</a:t>
          </a:r>
        </a:p>
      </dsp:txBody>
      <dsp:txXfrm>
        <a:off x="36156" y="36156"/>
        <a:ext cx="7242486" cy="1162128"/>
      </dsp:txXfrm>
    </dsp:sp>
    <dsp:sp modelId="{90C5F5D1-BCBB-4F58-B385-CB7954D271FB}">
      <dsp:nvSpPr>
        <dsp:cNvPr id="0" name=""/>
        <dsp:cNvSpPr/>
      </dsp:nvSpPr>
      <dsp:spPr>
        <a:xfrm>
          <a:off x="756577" y="1440179"/>
          <a:ext cx="8574544" cy="12344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Azure Data Factory, Golden Gate and other products allow data baseline files that can be checked into repositories, just as easy as code.</a:t>
          </a:r>
        </a:p>
      </dsp:txBody>
      <dsp:txXfrm>
        <a:off x="792733" y="1476335"/>
        <a:ext cx="6943268" cy="1162128"/>
      </dsp:txXfrm>
    </dsp:sp>
    <dsp:sp modelId="{BB1EC7D3-0142-4AB2-AA5F-C6FA46BA7B18}">
      <dsp:nvSpPr>
        <dsp:cNvPr id="0" name=""/>
        <dsp:cNvSpPr/>
      </dsp:nvSpPr>
      <dsp:spPr>
        <a:xfrm>
          <a:off x="1513154" y="2880359"/>
          <a:ext cx="8574544" cy="12344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Storage snapshots offer small and simple snapshots in time of data to use for rollback purposes.</a:t>
          </a:r>
        </a:p>
      </dsp:txBody>
      <dsp:txXfrm>
        <a:off x="1549310" y="2916515"/>
        <a:ext cx="6943268" cy="1162128"/>
      </dsp:txXfrm>
    </dsp:sp>
    <dsp:sp modelId="{03424EDD-AA6D-424F-A516-B696C25FB1A9}">
      <dsp:nvSpPr>
        <dsp:cNvPr id="0" name=""/>
        <dsp:cNvSpPr/>
      </dsp:nvSpPr>
      <dsp:spPr>
        <a:xfrm>
          <a:off x="7772158" y="936117"/>
          <a:ext cx="802386" cy="80238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952695" y="936117"/>
        <a:ext cx="441312" cy="603795"/>
      </dsp:txXfrm>
    </dsp:sp>
    <dsp:sp modelId="{49CB1BA4-0C7D-43D7-87D1-DF0DAEF52562}">
      <dsp:nvSpPr>
        <dsp:cNvPr id="0" name=""/>
        <dsp:cNvSpPr/>
      </dsp:nvSpPr>
      <dsp:spPr>
        <a:xfrm>
          <a:off x="8528735" y="2368067"/>
          <a:ext cx="802386" cy="80238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709272" y="2368067"/>
        <a:ext cx="441312" cy="60379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1B87A6-2A7E-49B6-B6BC-6B9A54700D30}">
      <dsp:nvSpPr>
        <dsp:cNvPr id="0" name=""/>
        <dsp:cNvSpPr/>
      </dsp:nvSpPr>
      <dsp:spPr>
        <a:xfrm>
          <a:off x="0" y="503739"/>
          <a:ext cx="6210300" cy="1064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/>
            <a:t>pgTAP</a:t>
          </a:r>
          <a:r>
            <a:rPr lang="en-US" sz="2600" b="0" i="0" kern="1200" baseline="0"/>
            <a:t> (PostgreSQL) – Unit testing framework for database objects.</a:t>
          </a:r>
          <a:endParaRPr lang="en-US" sz="2600" kern="1200"/>
        </a:p>
      </dsp:txBody>
      <dsp:txXfrm>
        <a:off x="51974" y="555713"/>
        <a:ext cx="6106352" cy="960752"/>
      </dsp:txXfrm>
    </dsp:sp>
    <dsp:sp modelId="{7998CA5F-D818-45CC-A807-EF612293376E}">
      <dsp:nvSpPr>
        <dsp:cNvPr id="0" name=""/>
        <dsp:cNvSpPr/>
      </dsp:nvSpPr>
      <dsp:spPr>
        <a:xfrm>
          <a:off x="0" y="1643319"/>
          <a:ext cx="6210300" cy="1064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/>
            <a:t>tSQLt</a:t>
          </a:r>
          <a:r>
            <a:rPr lang="en-US" sz="2600" b="0" i="0" kern="1200" baseline="0"/>
            <a:t> (SQL Server) – Test framework for stored procedures and views.</a:t>
          </a:r>
          <a:endParaRPr lang="en-US" sz="2600" kern="1200"/>
        </a:p>
      </dsp:txBody>
      <dsp:txXfrm>
        <a:off x="51974" y="1695293"/>
        <a:ext cx="6106352" cy="960752"/>
      </dsp:txXfrm>
    </dsp:sp>
    <dsp:sp modelId="{68FBD19B-9ABB-44EA-AC81-288CEA719924}">
      <dsp:nvSpPr>
        <dsp:cNvPr id="0" name=""/>
        <dsp:cNvSpPr/>
      </dsp:nvSpPr>
      <dsp:spPr>
        <a:xfrm>
          <a:off x="0" y="2782899"/>
          <a:ext cx="6210300" cy="1064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/>
            <a:t>DbFit</a:t>
          </a:r>
          <a:r>
            <a:rPr lang="en-US" sz="2600" b="0" i="0" kern="1200" baseline="0"/>
            <a:t> – Database integration testing within CI/CD pipelines.</a:t>
          </a:r>
          <a:endParaRPr lang="en-US" sz="2600" kern="1200"/>
        </a:p>
      </dsp:txBody>
      <dsp:txXfrm>
        <a:off x="51974" y="2834873"/>
        <a:ext cx="6106352" cy="96075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10D1C0-E09F-4E55-B10E-14758A59E424}">
      <dsp:nvSpPr>
        <dsp:cNvPr id="0" name=""/>
        <dsp:cNvSpPr/>
      </dsp:nvSpPr>
      <dsp:spPr>
        <a:xfrm>
          <a:off x="0" y="1707"/>
          <a:ext cx="10087699" cy="86555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8F5231-1FD1-4808-81EA-244DD2D18B7E}">
      <dsp:nvSpPr>
        <dsp:cNvPr id="0" name=""/>
        <dsp:cNvSpPr/>
      </dsp:nvSpPr>
      <dsp:spPr>
        <a:xfrm>
          <a:off x="261830" y="196457"/>
          <a:ext cx="476055" cy="4760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5C960A-E3E5-4B39-A84A-60CF50DB840B}">
      <dsp:nvSpPr>
        <dsp:cNvPr id="0" name=""/>
        <dsp:cNvSpPr/>
      </dsp:nvSpPr>
      <dsp:spPr>
        <a:xfrm>
          <a:off x="999715" y="1707"/>
          <a:ext cx="9087983" cy="865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605" tIns="91605" rIns="91605" bIns="9160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baseline="0"/>
            <a:t>Prometheus + Grafana</a:t>
          </a:r>
          <a:r>
            <a:rPr lang="en-US" sz="2200" b="0" i="0" kern="1200" baseline="0"/>
            <a:t> – Real-time database monitoring and alerting.</a:t>
          </a:r>
          <a:endParaRPr lang="en-US" sz="2200" kern="1200"/>
        </a:p>
      </dsp:txBody>
      <dsp:txXfrm>
        <a:off x="999715" y="1707"/>
        <a:ext cx="9087983" cy="865554"/>
      </dsp:txXfrm>
    </dsp:sp>
    <dsp:sp modelId="{689B7E56-2802-44DE-BF8D-62701575C504}">
      <dsp:nvSpPr>
        <dsp:cNvPr id="0" name=""/>
        <dsp:cNvSpPr/>
      </dsp:nvSpPr>
      <dsp:spPr>
        <a:xfrm>
          <a:off x="0" y="1083651"/>
          <a:ext cx="10087699" cy="86555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9A8D06-AA01-41D8-93B6-76040D0B1422}">
      <dsp:nvSpPr>
        <dsp:cNvPr id="0" name=""/>
        <dsp:cNvSpPr/>
      </dsp:nvSpPr>
      <dsp:spPr>
        <a:xfrm>
          <a:off x="261830" y="1278400"/>
          <a:ext cx="476055" cy="4760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646D69-940D-4405-A6CE-0333A68B5AE3}">
      <dsp:nvSpPr>
        <dsp:cNvPr id="0" name=""/>
        <dsp:cNvSpPr/>
      </dsp:nvSpPr>
      <dsp:spPr>
        <a:xfrm>
          <a:off x="999715" y="1083651"/>
          <a:ext cx="9087983" cy="865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605" tIns="91605" rIns="91605" bIns="9160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baseline="0"/>
            <a:t>New Relic</a:t>
          </a:r>
          <a:r>
            <a:rPr lang="en-US" sz="2200" b="0" i="0" kern="1200" baseline="0"/>
            <a:t> – Monitors query performance, slow-running transactions.</a:t>
          </a:r>
          <a:endParaRPr lang="en-US" sz="2200" kern="1200"/>
        </a:p>
      </dsp:txBody>
      <dsp:txXfrm>
        <a:off x="999715" y="1083651"/>
        <a:ext cx="9087983" cy="865554"/>
      </dsp:txXfrm>
    </dsp:sp>
    <dsp:sp modelId="{A2471D55-5861-4793-BC94-07DD1B5EE943}">
      <dsp:nvSpPr>
        <dsp:cNvPr id="0" name=""/>
        <dsp:cNvSpPr/>
      </dsp:nvSpPr>
      <dsp:spPr>
        <a:xfrm>
          <a:off x="0" y="2165594"/>
          <a:ext cx="10087699" cy="86555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9ACF5E-A5AC-4905-8EE2-3974500D6672}">
      <dsp:nvSpPr>
        <dsp:cNvPr id="0" name=""/>
        <dsp:cNvSpPr/>
      </dsp:nvSpPr>
      <dsp:spPr>
        <a:xfrm>
          <a:off x="261830" y="2360344"/>
          <a:ext cx="476055" cy="4760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0F4AD3-E116-4EEC-9513-9C8094EFF73D}">
      <dsp:nvSpPr>
        <dsp:cNvPr id="0" name=""/>
        <dsp:cNvSpPr/>
      </dsp:nvSpPr>
      <dsp:spPr>
        <a:xfrm>
          <a:off x="999715" y="2165594"/>
          <a:ext cx="9087983" cy="865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605" tIns="91605" rIns="91605" bIns="9160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baseline="0"/>
            <a:t>Datadog</a:t>
          </a:r>
          <a:r>
            <a:rPr lang="en-US" sz="2200" b="0" i="0" kern="1200" baseline="0"/>
            <a:t> – Tracks database health and resource utilization.</a:t>
          </a:r>
          <a:endParaRPr lang="en-US" sz="2200" kern="1200"/>
        </a:p>
      </dsp:txBody>
      <dsp:txXfrm>
        <a:off x="999715" y="2165594"/>
        <a:ext cx="9087983" cy="865554"/>
      </dsp:txXfrm>
    </dsp:sp>
    <dsp:sp modelId="{D8D1172F-F0A1-4A22-994A-1A533CFB8064}">
      <dsp:nvSpPr>
        <dsp:cNvPr id="0" name=""/>
        <dsp:cNvSpPr/>
      </dsp:nvSpPr>
      <dsp:spPr>
        <a:xfrm>
          <a:off x="0" y="3247537"/>
          <a:ext cx="10087699" cy="86555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92D4FC-5951-488D-9246-4CD362A5C458}">
      <dsp:nvSpPr>
        <dsp:cNvPr id="0" name=""/>
        <dsp:cNvSpPr/>
      </dsp:nvSpPr>
      <dsp:spPr>
        <a:xfrm>
          <a:off x="261830" y="3442287"/>
          <a:ext cx="476055" cy="47605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8FBEED-65FF-46D5-A131-5C05E771F586}">
      <dsp:nvSpPr>
        <dsp:cNvPr id="0" name=""/>
        <dsp:cNvSpPr/>
      </dsp:nvSpPr>
      <dsp:spPr>
        <a:xfrm>
          <a:off x="999715" y="3247537"/>
          <a:ext cx="9087983" cy="865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605" tIns="91605" rIns="91605" bIns="9160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Redgate Monitor </a:t>
          </a:r>
          <a:r>
            <a:rPr lang="en-US" sz="2200" kern="1200"/>
            <a:t>– Multiplatform health and resource utilization</a:t>
          </a:r>
        </a:p>
      </dsp:txBody>
      <dsp:txXfrm>
        <a:off x="999715" y="3247537"/>
        <a:ext cx="9087983" cy="86555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AE4D18-F696-441C-B0C5-A00D4D2662E0}">
      <dsp:nvSpPr>
        <dsp:cNvPr id="0" name=""/>
        <dsp:cNvSpPr/>
      </dsp:nvSpPr>
      <dsp:spPr>
        <a:xfrm>
          <a:off x="2017539" y="1285"/>
          <a:ext cx="8070159" cy="1318021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584" tIns="334778" rIns="156584" bIns="33477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Automate indexing and partitioning strategies based on query performance.</a:t>
          </a:r>
        </a:p>
      </dsp:txBody>
      <dsp:txXfrm>
        <a:off x="2017539" y="1285"/>
        <a:ext cx="8070159" cy="1318021"/>
      </dsp:txXfrm>
    </dsp:sp>
    <dsp:sp modelId="{47AD4B18-7D07-43FC-8CD2-6445202933A2}">
      <dsp:nvSpPr>
        <dsp:cNvPr id="0" name=""/>
        <dsp:cNvSpPr/>
      </dsp:nvSpPr>
      <dsp:spPr>
        <a:xfrm>
          <a:off x="0" y="1285"/>
          <a:ext cx="2017539" cy="131802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761" tIns="130191" rIns="106761" bIns="13019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Automate</a:t>
          </a:r>
        </a:p>
      </dsp:txBody>
      <dsp:txXfrm>
        <a:off x="0" y="1285"/>
        <a:ext cx="2017539" cy="1318021"/>
      </dsp:txXfrm>
    </dsp:sp>
    <dsp:sp modelId="{B3BF6E3A-38A3-4C67-ACD8-FF094EA39225}">
      <dsp:nvSpPr>
        <dsp:cNvPr id="0" name=""/>
        <dsp:cNvSpPr/>
      </dsp:nvSpPr>
      <dsp:spPr>
        <a:xfrm>
          <a:off x="2017539" y="1398389"/>
          <a:ext cx="8070159" cy="1318021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584" tIns="334778" rIns="156584" bIns="33477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Collect query execution metrics to optimize slow queries.</a:t>
          </a:r>
        </a:p>
      </dsp:txBody>
      <dsp:txXfrm>
        <a:off x="2017539" y="1398389"/>
        <a:ext cx="8070159" cy="1318021"/>
      </dsp:txXfrm>
    </dsp:sp>
    <dsp:sp modelId="{72E6C6E5-DE28-4DC0-9AAC-99817C375AB0}">
      <dsp:nvSpPr>
        <dsp:cNvPr id="0" name=""/>
        <dsp:cNvSpPr/>
      </dsp:nvSpPr>
      <dsp:spPr>
        <a:xfrm>
          <a:off x="0" y="1398389"/>
          <a:ext cx="2017539" cy="131802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761" tIns="130191" rIns="106761" bIns="13019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Query</a:t>
          </a:r>
        </a:p>
      </dsp:txBody>
      <dsp:txXfrm>
        <a:off x="0" y="1398389"/>
        <a:ext cx="2017539" cy="1318021"/>
      </dsp:txXfrm>
    </dsp:sp>
    <dsp:sp modelId="{E940590C-F6C4-482E-ADD5-3427926889CC}">
      <dsp:nvSpPr>
        <dsp:cNvPr id="0" name=""/>
        <dsp:cNvSpPr/>
      </dsp:nvSpPr>
      <dsp:spPr>
        <a:xfrm>
          <a:off x="2017539" y="2795492"/>
          <a:ext cx="8070159" cy="1318021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584" tIns="334778" rIns="156584" bIns="33477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Implement database anomaly detection using monitoring tools.</a:t>
          </a:r>
        </a:p>
      </dsp:txBody>
      <dsp:txXfrm>
        <a:off x="2017539" y="2795492"/>
        <a:ext cx="8070159" cy="1318021"/>
      </dsp:txXfrm>
    </dsp:sp>
    <dsp:sp modelId="{C14F00C9-C04D-47C3-B408-A7811EEBE727}">
      <dsp:nvSpPr>
        <dsp:cNvPr id="0" name=""/>
        <dsp:cNvSpPr/>
      </dsp:nvSpPr>
      <dsp:spPr>
        <a:xfrm>
          <a:off x="0" y="2795492"/>
          <a:ext cx="2017539" cy="131802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761" tIns="130191" rIns="106761" bIns="13019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Implement</a:t>
          </a:r>
        </a:p>
      </dsp:txBody>
      <dsp:txXfrm>
        <a:off x="0" y="2795492"/>
        <a:ext cx="2017539" cy="13180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88634-FBA9-41D6-8B35-EE3A7D816B7C}" type="datetimeFigureOut">
              <a:rPr lang="en-US" smtClean="0"/>
              <a:t>4/9/2025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C78D2-97D1-4B37-BDD1-08A09BD4CA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jpg>
</file>

<file path=ppt/media/image49.png>
</file>

<file path=ppt/media/image5.svg>
</file>

<file path=ppt/media/image50.pn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4/9/2025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796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9155A-1BE0-A808-9444-6B5BD4D5F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32B7B9-985A-6DE5-00F2-9F5182929C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1A342D-DDBA-C464-05AD-4D0D68F676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93340-77CB-01A8-A393-1A94F58839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778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059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596C6F-8BAA-A7A0-BAE8-E8B16CC52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30AA3C-741A-B1E7-147E-6596888836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122F0E-2956-37EB-AB3E-5EA9B79909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9636C-8284-8552-CCB5-00C0C0D861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3499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364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773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487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0E398E-87C7-A435-7307-797E939BA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AC81A5-54A7-CF5F-7690-FF74C4327B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4350A2-A5D5-B9FF-3941-5278878249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DACDD9-BD4E-DBEE-DFBC-2EE62D97FA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875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776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10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547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706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9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61510" y="2744546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59" y="640080"/>
            <a:ext cx="4815836" cy="210312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183E8BD-29F0-8F9F-FC7D-73F8067BCDD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C983CA3-739C-6C20-AFE0-0997370354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1427" y="640080"/>
            <a:ext cx="5122889" cy="2103120"/>
          </a:xfrm>
        </p:spPr>
        <p:txBody>
          <a:bodyPr lIns="0" tIns="0" rIns="0" bIns="0" anchor="ctr" anchorCtr="0">
            <a:normAutofit/>
          </a:bodyPr>
          <a:lstStyle>
            <a:lvl1pPr marL="0" indent="0">
              <a:lnSpc>
                <a:spcPct val="110000"/>
              </a:lnSpc>
              <a:buNone/>
              <a:defRPr sz="1800">
                <a:solidFill>
                  <a:schemeClr val="tx1"/>
                </a:solidFill>
              </a:defRPr>
            </a:lvl1pPr>
            <a:lvl2pPr marL="228600">
              <a:lnSpc>
                <a:spcPct val="100000"/>
              </a:lnSpc>
              <a:defRPr sz="1600">
                <a:solidFill>
                  <a:schemeClr val="tx1"/>
                </a:solidFill>
              </a:defRPr>
            </a:lvl2pPr>
            <a:lvl3pPr marL="457200">
              <a:lnSpc>
                <a:spcPct val="100000"/>
              </a:lnSpc>
              <a:defRPr sz="1400">
                <a:solidFill>
                  <a:schemeClr val="tx1"/>
                </a:solidFill>
              </a:defRPr>
            </a:lvl3pPr>
            <a:lvl4pPr marL="685800">
              <a:lnSpc>
                <a:spcPct val="100000"/>
              </a:lnSpc>
              <a:defRPr sz="1200">
                <a:solidFill>
                  <a:schemeClr val="tx1"/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BC9F29C-BBE9-AFB4-AFC6-30BCA4EB2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C4D286-C480-B4CF-4406-CACC323F9FA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280160" y="3017520"/>
            <a:ext cx="10374152" cy="3208866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0BEE2817-4518-D59A-BD13-29A3D4FE64F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539516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90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970638"/>
            <a:ext cx="9144000" cy="1280160"/>
          </a:xfrm>
        </p:spPr>
        <p:txBody>
          <a:bodyPr lIns="0" tIns="0" rIns="0" bIns="0" anchor="b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0626849-9D2D-3C95-8C10-FA8F325F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685800"/>
            <a:ext cx="4937760" cy="402336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>
              <a:spcBef>
                <a:spcPts val="1200"/>
              </a:spcBef>
              <a:defRPr sz="1800"/>
            </a:lvl2pPr>
            <a:lvl3pPr marL="914400">
              <a:spcBef>
                <a:spcPts val="1200"/>
              </a:spcBef>
              <a:defRPr sz="1800"/>
            </a:lvl3pPr>
            <a:lvl4pPr marL="1371600">
              <a:spcBef>
                <a:spcPts val="1200"/>
              </a:spcBef>
              <a:defRPr sz="1800"/>
            </a:lvl4pPr>
            <a:lvl5pPr marL="18288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04755" y="685800"/>
            <a:ext cx="4937760" cy="4023360"/>
          </a:xfrm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800"/>
            </a:lvl2pPr>
            <a:lvl3pPr>
              <a:spcBef>
                <a:spcPts val="1200"/>
              </a:spcBef>
              <a:defRPr sz="1800"/>
            </a:lvl3pPr>
            <a:lvl4pPr>
              <a:spcBef>
                <a:spcPts val="1200"/>
              </a:spcBef>
              <a:defRPr sz="1800"/>
            </a:lvl4pPr>
            <a:lvl5pPr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717D91C-F78C-0E4C-FB27-7112AB840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22570" y="5680647"/>
            <a:ext cx="465456" cy="581432"/>
            <a:chOff x="7843462" y="2744546"/>
            <a:chExt cx="465456" cy="581432"/>
          </a:xfrm>
        </p:grpSpPr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C935CF3-75DF-0DC7-1B2A-E0E0205DF64B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Graphic 13">
              <a:extLst>
                <a:ext uri="{FF2B5EF4-FFF2-40B4-BE49-F238E27FC236}">
                  <a16:creationId xmlns:a16="http://schemas.microsoft.com/office/drawing/2014/main" id="{D5782BEB-6319-DEC1-F9ED-BA9201C6B9B7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6E59DFAF-9794-BD12-D89A-422FFFFCE023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6444A47-BCB3-5C86-F2B8-25092BE8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48C53D-49AB-C003-70E8-5117AF079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96BC1DE-6696-3408-564E-2D73B1266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711518" y="5393214"/>
            <a:ext cx="1097341" cy="736658"/>
            <a:chOff x="10508317" y="446637"/>
            <a:chExt cx="1097341" cy="736658"/>
          </a:xfrm>
        </p:grpSpPr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268EB1E4-29D6-C3F5-BCBB-FB7E7EE5C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08317" y="49220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Graphic 16">
              <a:extLst>
                <a:ext uri="{FF2B5EF4-FFF2-40B4-BE49-F238E27FC236}">
                  <a16:creationId xmlns:a16="http://schemas.microsoft.com/office/drawing/2014/main" id="{09524D46-140F-2F4F-430B-F59815A0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477944" y="105558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Graphic 14">
              <a:extLst>
                <a:ext uri="{FF2B5EF4-FFF2-40B4-BE49-F238E27FC236}">
                  <a16:creationId xmlns:a16="http://schemas.microsoft.com/office/drawing/2014/main" id="{AC75143B-C717-8D04-743C-B40FB5EFB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41555" y="44663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87376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40080"/>
            <a:ext cx="10087699" cy="1280160"/>
          </a:xfrm>
        </p:spPr>
        <p:txBody>
          <a:bodyPr lIns="0" tIns="0" rIns="0" bIns="0" anchor="b" anchorCtr="0"/>
          <a:lstStyle>
            <a:lvl1pPr>
              <a:defRPr sz="4000" b="1" cap="all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6B8DF0-B7E6-5032-C3C7-E457E793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0160" y="2103119"/>
            <a:ext cx="10087699" cy="4114800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C5F4D40-ADE4-5EEB-436C-8563A49C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bbles and Title 1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 lIns="0" tIns="0" rIns="0" anchor="b"/>
          <a:lstStyle>
            <a:lvl1pPr algn="r">
              <a:lnSpc>
                <a:spcPts val="4800"/>
              </a:lnSpc>
              <a:defRPr sz="48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FC9B12A4-113B-B3F6-5926-5C2A6F504A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71606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0609" y="3127248"/>
            <a:ext cx="6117381" cy="301752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AF51D36-DB19-27CD-47E0-A4261648D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614240">
            <a:off x="3975343" y="2819532"/>
            <a:ext cx="465456" cy="581432"/>
            <a:chOff x="7843462" y="2744546"/>
            <a:chExt cx="465456" cy="581432"/>
          </a:xfrm>
        </p:grpSpPr>
        <p:sp>
          <p:nvSpPr>
            <p:cNvPr id="4" name="Graphic 12">
              <a:extLst>
                <a:ext uri="{FF2B5EF4-FFF2-40B4-BE49-F238E27FC236}">
                  <a16:creationId xmlns:a16="http://schemas.microsoft.com/office/drawing/2014/main" id="{3EFED0E0-17D4-C5B0-09D0-B43338A856B3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Graphic 13">
              <a:extLst>
                <a:ext uri="{FF2B5EF4-FFF2-40B4-BE49-F238E27FC236}">
                  <a16:creationId xmlns:a16="http://schemas.microsoft.com/office/drawing/2014/main" id="{8F798BBE-9B6F-700D-08A1-09ABC5388CCE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Graphic 15">
              <a:extLst>
                <a:ext uri="{FF2B5EF4-FFF2-40B4-BE49-F238E27FC236}">
                  <a16:creationId xmlns:a16="http://schemas.microsoft.com/office/drawing/2014/main" id="{4AE2D1C5-9D85-9049-690C-3AFCE7E2DA56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0FE75D-ACD3-655E-58A7-8F2C1827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362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5B2B208-F5B9-0151-C982-A389CB0B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EEA6CA-DE1E-18ED-E69E-54A1372F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973C81-5E94-41F6-CE15-3B4763B3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35B5C-F994-9D57-3118-919EE90F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content and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1E5A0-D425-C347-B9BD-EB00F8D14F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4200" y="1825625"/>
            <a:ext cx="6210300" cy="4351338"/>
          </a:xfrm>
        </p:spPr>
        <p:txBody>
          <a:bodyPr/>
          <a:lstStyle/>
          <a:p>
            <a:pPr lvl="0"/>
            <a:r>
              <a:rPr lang="en-GB"/>
              <a:t>Click to edit Master text styles   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7B2CC6-CE85-DA43-8D4F-7A9B810CD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65125"/>
            <a:ext cx="6210300" cy="1325563"/>
          </a:xfrm>
        </p:spPr>
        <p:txBody>
          <a:bodyPr/>
          <a:lstStyle/>
          <a:p>
            <a:r>
              <a:rPr lang="en-GB"/>
              <a:t>Click to edit Master title</a:t>
            </a:r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30DD0B5-7F5A-6E41-9195-D528F18E2D7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6721195" y="0"/>
            <a:ext cx="5470805" cy="6858000"/>
          </a:xfrm>
          <a:custGeom>
            <a:avLst/>
            <a:gdLst>
              <a:gd name="connsiteX0" fmla="*/ 2273191 w 5470805"/>
              <a:gd name="connsiteY0" fmla="*/ 0 h 6858000"/>
              <a:gd name="connsiteX1" fmla="*/ 3552358 w 5470805"/>
              <a:gd name="connsiteY1" fmla="*/ 0 h 6858000"/>
              <a:gd name="connsiteX2" fmla="*/ 5419407 w 5470805"/>
              <a:gd name="connsiteY2" fmla="*/ 0 h 6858000"/>
              <a:gd name="connsiteX3" fmla="*/ 5470805 w 5470805"/>
              <a:gd name="connsiteY3" fmla="*/ 0 h 6858000"/>
              <a:gd name="connsiteX4" fmla="*/ 5470805 w 5470805"/>
              <a:gd name="connsiteY4" fmla="*/ 14733 h 6858000"/>
              <a:gd name="connsiteX5" fmla="*/ 5470805 w 5470805"/>
              <a:gd name="connsiteY5" fmla="*/ 1846729 h 6858000"/>
              <a:gd name="connsiteX6" fmla="*/ 5470805 w 5470805"/>
              <a:gd name="connsiteY6" fmla="*/ 6858000 h 6858000"/>
              <a:gd name="connsiteX7" fmla="*/ 1166884 w 5470805"/>
              <a:gd name="connsiteY7" fmla="*/ 6858000 h 6858000"/>
              <a:gd name="connsiteX8" fmla="*/ 0 w 5470805"/>
              <a:gd name="connsiteY8" fmla="*/ 1181100 h 6858000"/>
              <a:gd name="connsiteX9" fmla="*/ 2067599 w 5470805"/>
              <a:gd name="connsiteY9" fmla="*/ 5828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470805" h="6858000">
                <a:moveTo>
                  <a:pt x="2273191" y="0"/>
                </a:moveTo>
                <a:lnTo>
                  <a:pt x="3552358" y="0"/>
                </a:lnTo>
                <a:lnTo>
                  <a:pt x="5419407" y="0"/>
                </a:lnTo>
                <a:lnTo>
                  <a:pt x="5470805" y="0"/>
                </a:lnTo>
                <a:lnTo>
                  <a:pt x="5470805" y="14733"/>
                </a:lnTo>
                <a:lnTo>
                  <a:pt x="5470805" y="1846729"/>
                </a:lnTo>
                <a:lnTo>
                  <a:pt x="5470805" y="6858000"/>
                </a:lnTo>
                <a:lnTo>
                  <a:pt x="1166884" y="6858000"/>
                </a:lnTo>
                <a:lnTo>
                  <a:pt x="0" y="1181100"/>
                </a:lnTo>
                <a:cubicBezTo>
                  <a:pt x="565117" y="722336"/>
                  <a:pt x="1263460" y="313206"/>
                  <a:pt x="2067599" y="5828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tabLst/>
              <a:defRPr>
                <a:highlight>
                  <a:srgbClr val="FFFF00"/>
                </a:highlight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rgbClr val="CC0000"/>
              </a:buClr>
              <a:buSzPct val="100000"/>
              <a:buFont typeface="Arial"/>
              <a:buNone/>
              <a:tabLst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4480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5E41935-A6BA-C59A-85AA-973BED0C276C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26D6A40A-4A1C-A796-F8EE-E028FC658B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DD3B336-811E-4F0C-18DD-95C9EDBFC7EE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0B2F759-A522-5078-C5F5-F2D2FDBBDC0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D302D2-D521-2C0C-1C51-7B1CF27EACA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E43BD3B6-9AE7-5E0B-4D10-1CC73FA9F0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6889B223-4C2E-F441-2738-B4E0870F1F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2140262-FB6C-DD71-4C24-FF1C596755D6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A31B7553-9E63-0970-4DA8-BCF8552DDD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CAC4C2F4-38F2-F605-D54A-74EE044E4DC1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928D546-59DD-2F71-446F-6493A064FA4A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2D5A94F5-2B9D-6578-59FF-D52962A6910D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7E872695-F10E-0218-38ED-34C71FEF09B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DF8BDF12-8B2C-FF80-2FD8-57DDA33DDD01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C1166CD3-7978-96F6-38F4-968F7B721A97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8B1F6092-D5CE-AA22-3C93-FCA2332027B1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E54594B8-EF62-933F-69FE-8E660CE8A776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F6C7D721-70F6-7AD7-C943-FE7FBCA029F9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F26AE266-962B-41B9-9606-64043F189F9C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D2E4A96E-EF12-025D-0D78-DE5E9899FA6E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C1017216-C550-97D9-B88D-918E5523D321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9D377CE-076D-C80C-A7BA-38DFC08885AD}"/>
              </a:ext>
            </a:extLst>
          </p:cNvPr>
          <p:cNvSpPr/>
          <p:nvPr userDrawn="1"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B914A66-817E-E8D4-E30A-4254D3A3B4EA}"/>
              </a:ext>
            </a:extLst>
          </p:cNvPr>
          <p:cNvSpPr/>
          <p:nvPr userDrawn="1"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59501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F29BCF-C1AD-D2CE-316E-E61C94A28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375" y="1992193"/>
            <a:ext cx="9903723" cy="22939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F35E6322-336D-EE32-D30A-D2DF0148FF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33577480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D3504F6-8EDE-4217-910B-79DB465C12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15551" y="1318989"/>
            <a:ext cx="4839150" cy="4135480"/>
          </a:xfrm>
          <a:custGeom>
            <a:avLst/>
            <a:gdLst>
              <a:gd name="connsiteX0" fmla="*/ 227534 w 4839150"/>
              <a:gd name="connsiteY0" fmla="*/ 0 h 4135480"/>
              <a:gd name="connsiteX1" fmla="*/ 4611616 w 4839150"/>
              <a:gd name="connsiteY1" fmla="*/ 0 h 4135480"/>
              <a:gd name="connsiteX2" fmla="*/ 4839150 w 4839150"/>
              <a:gd name="connsiteY2" fmla="*/ 227534 h 4135480"/>
              <a:gd name="connsiteX3" fmla="*/ 4839150 w 4839150"/>
              <a:gd name="connsiteY3" fmla="*/ 3907946 h 4135480"/>
              <a:gd name="connsiteX4" fmla="*/ 4611616 w 4839150"/>
              <a:gd name="connsiteY4" fmla="*/ 4135480 h 4135480"/>
              <a:gd name="connsiteX5" fmla="*/ 227534 w 4839150"/>
              <a:gd name="connsiteY5" fmla="*/ 4135480 h 4135480"/>
              <a:gd name="connsiteX6" fmla="*/ 0 w 4839150"/>
              <a:gd name="connsiteY6" fmla="*/ 3907946 h 4135480"/>
              <a:gd name="connsiteX7" fmla="*/ 0 w 4839150"/>
              <a:gd name="connsiteY7" fmla="*/ 227534 h 4135480"/>
              <a:gd name="connsiteX8" fmla="*/ 227534 w 4839150"/>
              <a:gd name="connsiteY8" fmla="*/ 0 h 413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39150" h="4135480">
                <a:moveTo>
                  <a:pt x="227534" y="0"/>
                </a:moveTo>
                <a:lnTo>
                  <a:pt x="4611616" y="0"/>
                </a:lnTo>
                <a:cubicBezTo>
                  <a:pt x="4737280" y="0"/>
                  <a:pt x="4839150" y="101870"/>
                  <a:pt x="4839150" y="227534"/>
                </a:cubicBezTo>
                <a:lnTo>
                  <a:pt x="4839150" y="3907946"/>
                </a:lnTo>
                <a:cubicBezTo>
                  <a:pt x="4839150" y="4033610"/>
                  <a:pt x="4737280" y="4135480"/>
                  <a:pt x="4611616" y="4135480"/>
                </a:cubicBezTo>
                <a:lnTo>
                  <a:pt x="227534" y="4135480"/>
                </a:lnTo>
                <a:cubicBezTo>
                  <a:pt x="101870" y="4135480"/>
                  <a:pt x="0" y="4033610"/>
                  <a:pt x="0" y="3907946"/>
                </a:cubicBezTo>
                <a:lnTo>
                  <a:pt x="0" y="227534"/>
                </a:lnTo>
                <a:cubicBezTo>
                  <a:pt x="0" y="101870"/>
                  <a:pt x="101870" y="0"/>
                  <a:pt x="22753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8C8C8C-12B2-84CA-7E5C-A63436970E68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96DC8660-A7DE-1797-BE09-59F4B41787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DFD2CC6-ABAF-AA2D-F7E1-8D0B077927A0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47E7BD-ACB1-0440-7E22-7D25FF3147C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0ED00A4-3B8D-D2D8-765A-61E83952DE0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0B20CAFD-D254-C0B8-D7DC-534A91BFFD2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DDDF5807-8008-69AC-E580-88DA426069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813F47A-9EFC-F6A2-79CB-41C1A1021565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3A865A4E-CF0C-5569-D028-08E6FEAC0A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08974E83-35A0-36F5-DD04-58A06D1EF717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BD9B486-F2F2-FE0B-686E-185D79C21C4B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429BF05-D74D-6B3C-F32D-B4615ECAA97A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1EA0C857-9D0C-94F3-011B-99C1B99ACE7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93E58E94-F84D-BB6F-D852-388C5C7B87C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56119E96-F459-D357-0490-F694081D9E5B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A9E32C8-9771-0891-BD42-B70B2AAE4227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F9046FD4-E7A0-D8EE-C362-8D6082B8773A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7DB82F58-F94B-228E-E7B3-51747140793A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872E35BC-8AAA-135F-FAE7-AB5EDE0679FE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3B74F4D4-163D-AD15-D39A-35B8634EA5D8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C18B3CF-DAA6-BF31-CA98-DD032E6C3A56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4E4FC-5965-0866-ABE5-FCF5ACA99B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0E4913D5-50CF-76F6-2AB4-8F894A7B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988928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6544" y="614202"/>
            <a:ext cx="5918072" cy="2276856"/>
          </a:xfrm>
        </p:spPr>
        <p:txBody>
          <a:bodyPr lIns="0" tIns="0" rIns="0" bIns="0" anchor="b"/>
          <a:lstStyle>
            <a:lvl1pPr algn="r">
              <a:lnSpc>
                <a:spcPts val="4000"/>
              </a:lnSpc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C738AB3-8054-6E21-C34C-36AF3A31AC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80160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anchor="t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D1B85-4BEF-C1C1-5619-B82E9E44A9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6548" y="3161752"/>
            <a:ext cx="5918068" cy="3144965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2pPr>
            <a:lvl3pPr marL="9144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3pPr>
            <a:lvl4pPr marL="13716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4pPr>
            <a:lvl5pPr marL="1828800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52402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9872E9-2F0D-2FEB-0974-F0BBBC5E03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238999" y="6356350"/>
            <a:ext cx="379561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6415C6E-8030-42E1-941C-DEE0BB5F3C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90581" y="1315633"/>
            <a:ext cx="3621729" cy="1913587"/>
          </a:xfrm>
          <a:prstGeom prst="roundRect">
            <a:avLst>
              <a:gd name="adj" fmla="val 947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AA23D2D-A44A-42C2-8E26-B80B40E85F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90581" y="3579174"/>
            <a:ext cx="3621729" cy="1913587"/>
          </a:xfrm>
          <a:prstGeom prst="roundRect">
            <a:avLst>
              <a:gd name="adj" fmla="val 1028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95162-40C1-C894-1E34-62B2690F2B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72C930D0-80DD-075B-7012-F7DC64864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3735107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0507F67-E976-446F-AF7B-7FF42BABE2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6611" y="1701364"/>
            <a:ext cx="1350350" cy="1350350"/>
          </a:xfrm>
          <a:custGeom>
            <a:avLst/>
            <a:gdLst>
              <a:gd name="connsiteX0" fmla="*/ 225063 w 1350350"/>
              <a:gd name="connsiteY0" fmla="*/ 0 h 1350350"/>
              <a:gd name="connsiteX1" fmla="*/ 1125287 w 1350350"/>
              <a:gd name="connsiteY1" fmla="*/ 0 h 1350350"/>
              <a:gd name="connsiteX2" fmla="*/ 1350350 w 1350350"/>
              <a:gd name="connsiteY2" fmla="*/ 225063 h 1350350"/>
              <a:gd name="connsiteX3" fmla="*/ 1350350 w 1350350"/>
              <a:gd name="connsiteY3" fmla="*/ 1125287 h 1350350"/>
              <a:gd name="connsiteX4" fmla="*/ 1284431 w 1350350"/>
              <a:gd name="connsiteY4" fmla="*/ 1284431 h 1350350"/>
              <a:gd name="connsiteX5" fmla="*/ 1277564 w 1350350"/>
              <a:gd name="connsiteY5" fmla="*/ 1290096 h 1350350"/>
              <a:gd name="connsiteX6" fmla="*/ 1277564 w 1350350"/>
              <a:gd name="connsiteY6" fmla="*/ 1297424 h 1350350"/>
              <a:gd name="connsiteX7" fmla="*/ 1268683 w 1350350"/>
              <a:gd name="connsiteY7" fmla="*/ 1297424 h 1350350"/>
              <a:gd name="connsiteX8" fmla="*/ 1251122 w 1350350"/>
              <a:gd name="connsiteY8" fmla="*/ 1311913 h 1350350"/>
              <a:gd name="connsiteX9" fmla="*/ 1125287 w 1350350"/>
              <a:gd name="connsiteY9" fmla="*/ 1350350 h 1350350"/>
              <a:gd name="connsiteX10" fmla="*/ 225063 w 1350350"/>
              <a:gd name="connsiteY10" fmla="*/ 1350350 h 1350350"/>
              <a:gd name="connsiteX11" fmla="*/ 0 w 1350350"/>
              <a:gd name="connsiteY11" fmla="*/ 1125287 h 1350350"/>
              <a:gd name="connsiteX12" fmla="*/ 0 w 1350350"/>
              <a:gd name="connsiteY12" fmla="*/ 225063 h 1350350"/>
              <a:gd name="connsiteX13" fmla="*/ 225063 w 1350350"/>
              <a:gd name="connsiteY13" fmla="*/ 0 h 135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50350" h="1350350">
                <a:moveTo>
                  <a:pt x="225063" y="0"/>
                </a:moveTo>
                <a:lnTo>
                  <a:pt x="1125287" y="0"/>
                </a:lnTo>
                <a:cubicBezTo>
                  <a:pt x="1249586" y="0"/>
                  <a:pt x="1350350" y="100764"/>
                  <a:pt x="1350350" y="225063"/>
                </a:cubicBezTo>
                <a:lnTo>
                  <a:pt x="1350350" y="1125287"/>
                </a:lnTo>
                <a:cubicBezTo>
                  <a:pt x="1350350" y="1187437"/>
                  <a:pt x="1325159" y="1243702"/>
                  <a:pt x="1284431" y="1284431"/>
                </a:cubicBezTo>
                <a:lnTo>
                  <a:pt x="1277564" y="1290096"/>
                </a:lnTo>
                <a:lnTo>
                  <a:pt x="1277564" y="1297424"/>
                </a:lnTo>
                <a:lnTo>
                  <a:pt x="1268683" y="1297424"/>
                </a:lnTo>
                <a:lnTo>
                  <a:pt x="1251122" y="1311913"/>
                </a:lnTo>
                <a:cubicBezTo>
                  <a:pt x="1215202" y="1336180"/>
                  <a:pt x="1171899" y="1350350"/>
                  <a:pt x="1125287" y="1350350"/>
                </a:cubicBezTo>
                <a:lnTo>
                  <a:pt x="225063" y="1350350"/>
                </a:lnTo>
                <a:cubicBezTo>
                  <a:pt x="100764" y="1350350"/>
                  <a:pt x="0" y="1249586"/>
                  <a:pt x="0" y="1125287"/>
                </a:cubicBezTo>
                <a:lnTo>
                  <a:pt x="0" y="225063"/>
                </a:lnTo>
                <a:cubicBezTo>
                  <a:pt x="0" y="100764"/>
                  <a:pt x="100764" y="0"/>
                  <a:pt x="225063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C727B8-D6D9-43EF-8679-D00E9D6789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25831" y="3825875"/>
            <a:ext cx="1350962" cy="1350963"/>
          </a:xfrm>
          <a:custGeom>
            <a:avLst/>
            <a:gdLst>
              <a:gd name="connsiteX0" fmla="*/ 225165 w 1350962"/>
              <a:gd name="connsiteY0" fmla="*/ 0 h 1350963"/>
              <a:gd name="connsiteX1" fmla="*/ 1125797 w 1350962"/>
              <a:gd name="connsiteY1" fmla="*/ 0 h 1350963"/>
              <a:gd name="connsiteX2" fmla="*/ 1350962 w 1350962"/>
              <a:gd name="connsiteY2" fmla="*/ 225165 h 1350963"/>
              <a:gd name="connsiteX3" fmla="*/ 1350962 w 1350962"/>
              <a:gd name="connsiteY3" fmla="*/ 1125798 h 1350963"/>
              <a:gd name="connsiteX4" fmla="*/ 1125797 w 1350962"/>
              <a:gd name="connsiteY4" fmla="*/ 1350963 h 1350963"/>
              <a:gd name="connsiteX5" fmla="*/ 225165 w 1350962"/>
              <a:gd name="connsiteY5" fmla="*/ 1350963 h 1350963"/>
              <a:gd name="connsiteX6" fmla="*/ 0 w 1350962"/>
              <a:gd name="connsiteY6" fmla="*/ 1125798 h 1350963"/>
              <a:gd name="connsiteX7" fmla="*/ 0 w 1350962"/>
              <a:gd name="connsiteY7" fmla="*/ 225165 h 1350963"/>
              <a:gd name="connsiteX8" fmla="*/ 225165 w 1350962"/>
              <a:gd name="connsiteY8" fmla="*/ 0 h 1350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0962" h="1350963">
                <a:moveTo>
                  <a:pt x="225165" y="0"/>
                </a:moveTo>
                <a:lnTo>
                  <a:pt x="1125797" y="0"/>
                </a:lnTo>
                <a:cubicBezTo>
                  <a:pt x="1250152" y="0"/>
                  <a:pt x="1350962" y="100810"/>
                  <a:pt x="1350962" y="225165"/>
                </a:cubicBezTo>
                <a:lnTo>
                  <a:pt x="1350962" y="1125798"/>
                </a:lnTo>
                <a:cubicBezTo>
                  <a:pt x="1350962" y="1250153"/>
                  <a:pt x="1250152" y="1350963"/>
                  <a:pt x="1125797" y="1350963"/>
                </a:cubicBezTo>
                <a:lnTo>
                  <a:pt x="225165" y="1350963"/>
                </a:lnTo>
                <a:cubicBezTo>
                  <a:pt x="100810" y="1350963"/>
                  <a:pt x="0" y="1250153"/>
                  <a:pt x="0" y="1125798"/>
                </a:cubicBezTo>
                <a:lnTo>
                  <a:pt x="0" y="225165"/>
                </a:lnTo>
                <a:cubicBezTo>
                  <a:pt x="0" y="100810"/>
                  <a:pt x="100810" y="0"/>
                  <a:pt x="22516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528A7B-8F36-BCD5-EB88-CE71FB1385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6362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4C924AE6-77D0-6A32-BB61-3F1F1063A6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9584187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DB7A24C-836B-4BC6-AF17-D2217E1018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8700" y="1161143"/>
            <a:ext cx="4296227" cy="2148114"/>
          </a:xfrm>
          <a:prstGeom prst="roundRect">
            <a:avLst>
              <a:gd name="adj" fmla="val 1045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1E15E2F-DD7E-43EF-993D-B2BC10E234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83801" y="3520352"/>
            <a:ext cx="2425261" cy="2039257"/>
          </a:xfrm>
          <a:prstGeom prst="roundRect">
            <a:avLst>
              <a:gd name="adj" fmla="val 1152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E443B165-ECAF-619E-A68C-F32C4416CE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4DFE7-A742-D8FD-6DBB-EB753C5CEE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1143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B42BF0C-4D46-4604-9634-5A701BE30F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1478" y="685800"/>
            <a:ext cx="4550922" cy="4550922"/>
          </a:xfrm>
          <a:custGeom>
            <a:avLst/>
            <a:gdLst>
              <a:gd name="connsiteX0" fmla="*/ 2275461 w 4550922"/>
              <a:gd name="connsiteY0" fmla="*/ 0 h 4550922"/>
              <a:gd name="connsiteX1" fmla="*/ 4550922 w 4550922"/>
              <a:gd name="connsiteY1" fmla="*/ 2275461 h 4550922"/>
              <a:gd name="connsiteX2" fmla="*/ 2275461 w 4550922"/>
              <a:gd name="connsiteY2" fmla="*/ 4550922 h 4550922"/>
              <a:gd name="connsiteX3" fmla="*/ 0 w 4550922"/>
              <a:gd name="connsiteY3" fmla="*/ 2275461 h 4550922"/>
              <a:gd name="connsiteX4" fmla="*/ 2275461 w 4550922"/>
              <a:gd name="connsiteY4" fmla="*/ 0 h 4550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0922" h="4550922">
                <a:moveTo>
                  <a:pt x="2275461" y="0"/>
                </a:moveTo>
                <a:cubicBezTo>
                  <a:pt x="3532163" y="0"/>
                  <a:pt x="4550922" y="1018759"/>
                  <a:pt x="4550922" y="2275461"/>
                </a:cubicBezTo>
                <a:cubicBezTo>
                  <a:pt x="4550922" y="3532163"/>
                  <a:pt x="3532163" y="4550922"/>
                  <a:pt x="2275461" y="4550922"/>
                </a:cubicBezTo>
                <a:cubicBezTo>
                  <a:pt x="1018759" y="4550922"/>
                  <a:pt x="0" y="3532163"/>
                  <a:pt x="0" y="2275461"/>
                </a:cubicBezTo>
                <a:cubicBezTo>
                  <a:pt x="0" y="1018759"/>
                  <a:pt x="1018759" y="0"/>
                  <a:pt x="227546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446F88AC-274B-4591-9A09-57A165368F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63338" y="3733589"/>
            <a:ext cx="1940794" cy="1940794"/>
          </a:xfrm>
          <a:custGeom>
            <a:avLst/>
            <a:gdLst>
              <a:gd name="connsiteX0" fmla="*/ 970397 w 1940794"/>
              <a:gd name="connsiteY0" fmla="*/ 0 h 1940794"/>
              <a:gd name="connsiteX1" fmla="*/ 1940794 w 1940794"/>
              <a:gd name="connsiteY1" fmla="*/ 970397 h 1940794"/>
              <a:gd name="connsiteX2" fmla="*/ 970397 w 1940794"/>
              <a:gd name="connsiteY2" fmla="*/ 1940794 h 1940794"/>
              <a:gd name="connsiteX3" fmla="*/ 0 w 1940794"/>
              <a:gd name="connsiteY3" fmla="*/ 970397 h 1940794"/>
              <a:gd name="connsiteX4" fmla="*/ 970397 w 1940794"/>
              <a:gd name="connsiteY4" fmla="*/ 0 h 1940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794" h="1940794">
                <a:moveTo>
                  <a:pt x="970397" y="0"/>
                </a:moveTo>
                <a:cubicBezTo>
                  <a:pt x="1506332" y="0"/>
                  <a:pt x="1940794" y="434462"/>
                  <a:pt x="1940794" y="970397"/>
                </a:cubicBezTo>
                <a:cubicBezTo>
                  <a:pt x="1940794" y="1506332"/>
                  <a:pt x="1506332" y="1940794"/>
                  <a:pt x="970397" y="1940794"/>
                </a:cubicBezTo>
                <a:cubicBezTo>
                  <a:pt x="434462" y="1940794"/>
                  <a:pt x="0" y="1506332"/>
                  <a:pt x="0" y="970397"/>
                </a:cubicBezTo>
                <a:cubicBezTo>
                  <a:pt x="0" y="434462"/>
                  <a:pt x="434462" y="0"/>
                  <a:pt x="97039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6815D-2F29-945D-3464-0CC04A4BDD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978" y="1224098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F076F1D8-FF55-2842-0A94-7A7293905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8982242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5C34F55-096A-47D1-9CBD-49682C8670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70352"/>
            <a:ext cx="5721530" cy="2105638"/>
          </a:xfrm>
          <a:custGeom>
            <a:avLst/>
            <a:gdLst>
              <a:gd name="connsiteX0" fmla="*/ 0 w 5721530"/>
              <a:gd name="connsiteY0" fmla="*/ 0 h 2105638"/>
              <a:gd name="connsiteX1" fmla="*/ 5478539 w 5721530"/>
              <a:gd name="connsiteY1" fmla="*/ 0 h 2105638"/>
              <a:gd name="connsiteX2" fmla="*/ 5721530 w 5721530"/>
              <a:gd name="connsiteY2" fmla="*/ 242991 h 2105638"/>
              <a:gd name="connsiteX3" fmla="*/ 5721530 w 5721530"/>
              <a:gd name="connsiteY3" fmla="*/ 1862647 h 2105638"/>
              <a:gd name="connsiteX4" fmla="*/ 5478539 w 5721530"/>
              <a:gd name="connsiteY4" fmla="*/ 2105638 h 2105638"/>
              <a:gd name="connsiteX5" fmla="*/ 0 w 5721530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21530" h="2105638">
                <a:moveTo>
                  <a:pt x="0" y="0"/>
                </a:moveTo>
                <a:lnTo>
                  <a:pt x="5478539" y="0"/>
                </a:lnTo>
                <a:cubicBezTo>
                  <a:pt x="5612739" y="0"/>
                  <a:pt x="5721530" y="108791"/>
                  <a:pt x="5721530" y="242991"/>
                </a:cubicBezTo>
                <a:lnTo>
                  <a:pt x="5721530" y="1862647"/>
                </a:lnTo>
                <a:cubicBezTo>
                  <a:pt x="5721530" y="1996847"/>
                  <a:pt x="5612739" y="2105638"/>
                  <a:pt x="5478539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749E3C4-AE15-4B36-8062-0ECAE1FF70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569810"/>
            <a:ext cx="3189449" cy="2105638"/>
          </a:xfrm>
          <a:custGeom>
            <a:avLst/>
            <a:gdLst>
              <a:gd name="connsiteX0" fmla="*/ 0 w 3189449"/>
              <a:gd name="connsiteY0" fmla="*/ 0 h 2105638"/>
              <a:gd name="connsiteX1" fmla="*/ 2946458 w 3189449"/>
              <a:gd name="connsiteY1" fmla="*/ 0 h 2105638"/>
              <a:gd name="connsiteX2" fmla="*/ 3189449 w 3189449"/>
              <a:gd name="connsiteY2" fmla="*/ 242991 h 2105638"/>
              <a:gd name="connsiteX3" fmla="*/ 3189449 w 3189449"/>
              <a:gd name="connsiteY3" fmla="*/ 1862647 h 2105638"/>
              <a:gd name="connsiteX4" fmla="*/ 2946458 w 3189449"/>
              <a:gd name="connsiteY4" fmla="*/ 2105638 h 2105638"/>
              <a:gd name="connsiteX5" fmla="*/ 0 w 3189449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89449" h="2105638">
                <a:moveTo>
                  <a:pt x="0" y="0"/>
                </a:moveTo>
                <a:lnTo>
                  <a:pt x="2946458" y="0"/>
                </a:lnTo>
                <a:cubicBezTo>
                  <a:pt x="3080658" y="0"/>
                  <a:pt x="3189449" y="108791"/>
                  <a:pt x="3189449" y="242991"/>
                </a:cubicBezTo>
                <a:lnTo>
                  <a:pt x="3189449" y="1862647"/>
                </a:lnTo>
                <a:cubicBezTo>
                  <a:pt x="3189449" y="1996847"/>
                  <a:pt x="3080658" y="2105638"/>
                  <a:pt x="2946458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8A8C-A243-F1B0-CF7C-A8504A15F5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96052890-F062-A301-BC29-834B47D132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5969628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03078D-59A7-4935-A19F-637387C8D5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57600"/>
          </a:xfrm>
          <a:custGeom>
            <a:avLst/>
            <a:gdLst>
              <a:gd name="connsiteX0" fmla="*/ 0 w 12192000"/>
              <a:gd name="connsiteY0" fmla="*/ 0 h 3657600"/>
              <a:gd name="connsiteX1" fmla="*/ 12192000 w 12192000"/>
              <a:gd name="connsiteY1" fmla="*/ 0 h 3657600"/>
              <a:gd name="connsiteX2" fmla="*/ 12192000 w 12192000"/>
              <a:gd name="connsiteY2" fmla="*/ 3178875 h 3657600"/>
              <a:gd name="connsiteX3" fmla="*/ 11713275 w 12192000"/>
              <a:gd name="connsiteY3" fmla="*/ 3657600 h 3657600"/>
              <a:gd name="connsiteX4" fmla="*/ 478725 w 12192000"/>
              <a:gd name="connsiteY4" fmla="*/ 3657600 h 3657600"/>
              <a:gd name="connsiteX5" fmla="*/ 0 w 12192000"/>
              <a:gd name="connsiteY5" fmla="*/ 3178875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57600">
                <a:moveTo>
                  <a:pt x="0" y="0"/>
                </a:moveTo>
                <a:lnTo>
                  <a:pt x="12192000" y="0"/>
                </a:lnTo>
                <a:lnTo>
                  <a:pt x="12192000" y="3178875"/>
                </a:lnTo>
                <a:cubicBezTo>
                  <a:pt x="12192000" y="3443268"/>
                  <a:pt x="11977668" y="3657600"/>
                  <a:pt x="11713275" y="3657600"/>
                </a:cubicBezTo>
                <a:lnTo>
                  <a:pt x="478725" y="3657600"/>
                </a:lnTo>
                <a:cubicBezTo>
                  <a:pt x="214332" y="3657600"/>
                  <a:pt x="0" y="3443268"/>
                  <a:pt x="0" y="317887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9E57461-E555-4DB4-AFAF-C292005EB92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85257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CCAC54-BB23-4C64-A868-B190C66730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49572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67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FB9C39B-02F3-4BBE-8840-6427287ABF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05618" y="1293962"/>
            <a:ext cx="3515830" cy="5564038"/>
          </a:xfrm>
          <a:custGeom>
            <a:avLst/>
            <a:gdLst>
              <a:gd name="connsiteX0" fmla="*/ 271352 w 3515830"/>
              <a:gd name="connsiteY0" fmla="*/ 0 h 6165850"/>
              <a:gd name="connsiteX1" fmla="*/ 3244478 w 3515830"/>
              <a:gd name="connsiteY1" fmla="*/ 0 h 6165850"/>
              <a:gd name="connsiteX2" fmla="*/ 3515830 w 3515830"/>
              <a:gd name="connsiteY2" fmla="*/ 271352 h 6165850"/>
              <a:gd name="connsiteX3" fmla="*/ 3515830 w 3515830"/>
              <a:gd name="connsiteY3" fmla="*/ 6165850 h 6165850"/>
              <a:gd name="connsiteX4" fmla="*/ 0 w 3515830"/>
              <a:gd name="connsiteY4" fmla="*/ 6165850 h 6165850"/>
              <a:gd name="connsiteX5" fmla="*/ 0 w 3515830"/>
              <a:gd name="connsiteY5" fmla="*/ 271352 h 6165850"/>
              <a:gd name="connsiteX6" fmla="*/ 271352 w 3515830"/>
              <a:gd name="connsiteY6" fmla="*/ 0 h 616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5830" h="6165850">
                <a:moveTo>
                  <a:pt x="271352" y="0"/>
                </a:moveTo>
                <a:lnTo>
                  <a:pt x="3244478" y="0"/>
                </a:lnTo>
                <a:cubicBezTo>
                  <a:pt x="3394342" y="0"/>
                  <a:pt x="3515830" y="121488"/>
                  <a:pt x="3515830" y="271352"/>
                </a:cubicBezTo>
                <a:lnTo>
                  <a:pt x="3515830" y="6165850"/>
                </a:lnTo>
                <a:lnTo>
                  <a:pt x="0" y="6165850"/>
                </a:lnTo>
                <a:lnTo>
                  <a:pt x="0" y="271352"/>
                </a:lnTo>
                <a:cubicBezTo>
                  <a:pt x="0" y="121488"/>
                  <a:pt x="121488" y="0"/>
                  <a:pt x="27135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B4600D8C-AA8C-EA2C-7606-F17F7B157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8253053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C4DD4B3-3AFA-43CF-B99F-CA54EEA918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08448" y="1228164"/>
            <a:ext cx="2690675" cy="3139355"/>
          </a:xfrm>
          <a:custGeom>
            <a:avLst/>
            <a:gdLst>
              <a:gd name="connsiteX0" fmla="*/ 259758 w 2690675"/>
              <a:gd name="connsiteY0" fmla="*/ 0 h 3139355"/>
              <a:gd name="connsiteX1" fmla="*/ 2430917 w 2690675"/>
              <a:gd name="connsiteY1" fmla="*/ 0 h 3139355"/>
              <a:gd name="connsiteX2" fmla="*/ 2690675 w 2690675"/>
              <a:gd name="connsiteY2" fmla="*/ 259758 h 3139355"/>
              <a:gd name="connsiteX3" fmla="*/ 2690675 w 2690675"/>
              <a:gd name="connsiteY3" fmla="*/ 2879597 h 3139355"/>
              <a:gd name="connsiteX4" fmla="*/ 2430917 w 2690675"/>
              <a:gd name="connsiteY4" fmla="*/ 3139355 h 3139355"/>
              <a:gd name="connsiteX5" fmla="*/ 259758 w 2690675"/>
              <a:gd name="connsiteY5" fmla="*/ 3139355 h 3139355"/>
              <a:gd name="connsiteX6" fmla="*/ 0 w 2690675"/>
              <a:gd name="connsiteY6" fmla="*/ 2879597 h 3139355"/>
              <a:gd name="connsiteX7" fmla="*/ 0 w 2690675"/>
              <a:gd name="connsiteY7" fmla="*/ 259758 h 3139355"/>
              <a:gd name="connsiteX8" fmla="*/ 259758 w 2690675"/>
              <a:gd name="connsiteY8" fmla="*/ 0 h 313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0675" h="3139355">
                <a:moveTo>
                  <a:pt x="259758" y="0"/>
                </a:moveTo>
                <a:lnTo>
                  <a:pt x="2430917" y="0"/>
                </a:lnTo>
                <a:cubicBezTo>
                  <a:pt x="2574377" y="0"/>
                  <a:pt x="2690675" y="116298"/>
                  <a:pt x="2690675" y="259758"/>
                </a:cubicBezTo>
                <a:lnTo>
                  <a:pt x="2690675" y="2879597"/>
                </a:lnTo>
                <a:cubicBezTo>
                  <a:pt x="2690675" y="3023057"/>
                  <a:pt x="2574377" y="3139355"/>
                  <a:pt x="2430917" y="3139355"/>
                </a:cubicBezTo>
                <a:lnTo>
                  <a:pt x="259758" y="3139355"/>
                </a:lnTo>
                <a:cubicBezTo>
                  <a:pt x="116298" y="3139355"/>
                  <a:pt x="0" y="3023057"/>
                  <a:pt x="0" y="2879597"/>
                </a:cubicBezTo>
                <a:lnTo>
                  <a:pt x="0" y="259758"/>
                </a:lnTo>
                <a:cubicBezTo>
                  <a:pt x="0" y="116298"/>
                  <a:pt x="116298" y="0"/>
                  <a:pt x="25975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BC2389F-06E3-462D-B7A3-54F35FD424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08448" y="4536141"/>
            <a:ext cx="2690675" cy="2321859"/>
          </a:xfrm>
          <a:custGeom>
            <a:avLst/>
            <a:gdLst>
              <a:gd name="connsiteX0" fmla="*/ 263444 w 2690675"/>
              <a:gd name="connsiteY0" fmla="*/ 0 h 2321859"/>
              <a:gd name="connsiteX1" fmla="*/ 2427231 w 2690675"/>
              <a:gd name="connsiteY1" fmla="*/ 0 h 2321859"/>
              <a:gd name="connsiteX2" fmla="*/ 2690675 w 2690675"/>
              <a:gd name="connsiteY2" fmla="*/ 263444 h 2321859"/>
              <a:gd name="connsiteX3" fmla="*/ 2690675 w 2690675"/>
              <a:gd name="connsiteY3" fmla="*/ 2321859 h 2321859"/>
              <a:gd name="connsiteX4" fmla="*/ 0 w 2690675"/>
              <a:gd name="connsiteY4" fmla="*/ 2321859 h 2321859"/>
              <a:gd name="connsiteX5" fmla="*/ 0 w 2690675"/>
              <a:gd name="connsiteY5" fmla="*/ 263444 h 2321859"/>
              <a:gd name="connsiteX6" fmla="*/ 263444 w 2690675"/>
              <a:gd name="connsiteY6" fmla="*/ 0 h 2321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90675" h="2321859">
                <a:moveTo>
                  <a:pt x="263444" y="0"/>
                </a:moveTo>
                <a:lnTo>
                  <a:pt x="2427231" y="0"/>
                </a:lnTo>
                <a:cubicBezTo>
                  <a:pt x="2572727" y="0"/>
                  <a:pt x="2690675" y="117948"/>
                  <a:pt x="2690675" y="263444"/>
                </a:cubicBezTo>
                <a:lnTo>
                  <a:pt x="2690675" y="2321859"/>
                </a:lnTo>
                <a:lnTo>
                  <a:pt x="0" y="2321859"/>
                </a:lnTo>
                <a:lnTo>
                  <a:pt x="0" y="263444"/>
                </a:lnTo>
                <a:cubicBezTo>
                  <a:pt x="0" y="117948"/>
                  <a:pt x="117948" y="0"/>
                  <a:pt x="26344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9DC799F2-E3CE-CBB6-743F-AF3DED8F57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078002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CBC098-2059-47FB-BA1A-9D28FFCE51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96878" y="1386519"/>
            <a:ext cx="4598504" cy="4084962"/>
          </a:xfrm>
          <a:custGeom>
            <a:avLst/>
            <a:gdLst>
              <a:gd name="connsiteX0" fmla="*/ 216219 w 4598504"/>
              <a:gd name="connsiteY0" fmla="*/ 0 h 4084962"/>
              <a:gd name="connsiteX1" fmla="*/ 4382285 w 4598504"/>
              <a:gd name="connsiteY1" fmla="*/ 0 h 4084962"/>
              <a:gd name="connsiteX2" fmla="*/ 4598504 w 4598504"/>
              <a:gd name="connsiteY2" fmla="*/ 224754 h 4084962"/>
              <a:gd name="connsiteX3" fmla="*/ 4598504 w 4598504"/>
              <a:gd name="connsiteY3" fmla="*/ 3860208 h 4084962"/>
              <a:gd name="connsiteX4" fmla="*/ 4382285 w 4598504"/>
              <a:gd name="connsiteY4" fmla="*/ 4084962 h 4084962"/>
              <a:gd name="connsiteX5" fmla="*/ 216219 w 4598504"/>
              <a:gd name="connsiteY5" fmla="*/ 4084962 h 4084962"/>
              <a:gd name="connsiteX6" fmla="*/ 0 w 4598504"/>
              <a:gd name="connsiteY6" fmla="*/ 3860208 h 4084962"/>
              <a:gd name="connsiteX7" fmla="*/ 0 w 4598504"/>
              <a:gd name="connsiteY7" fmla="*/ 224754 h 4084962"/>
              <a:gd name="connsiteX8" fmla="*/ 216219 w 4598504"/>
              <a:gd name="connsiteY8" fmla="*/ 0 h 408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98504" h="4084962">
                <a:moveTo>
                  <a:pt x="216219" y="0"/>
                </a:moveTo>
                <a:lnTo>
                  <a:pt x="4382285" y="0"/>
                </a:lnTo>
                <a:cubicBezTo>
                  <a:pt x="4501700" y="0"/>
                  <a:pt x="4598504" y="100626"/>
                  <a:pt x="4598504" y="224754"/>
                </a:cubicBezTo>
                <a:lnTo>
                  <a:pt x="4598504" y="3860208"/>
                </a:lnTo>
                <a:cubicBezTo>
                  <a:pt x="4598504" y="3984337"/>
                  <a:pt x="4501700" y="4084962"/>
                  <a:pt x="4382285" y="4084962"/>
                </a:cubicBezTo>
                <a:lnTo>
                  <a:pt x="216219" y="4084962"/>
                </a:lnTo>
                <a:cubicBezTo>
                  <a:pt x="96804" y="4084962"/>
                  <a:pt x="0" y="3984337"/>
                  <a:pt x="0" y="3860208"/>
                </a:cubicBezTo>
                <a:lnTo>
                  <a:pt x="0" y="224754"/>
                </a:lnTo>
                <a:cubicBezTo>
                  <a:pt x="0" y="100626"/>
                  <a:pt x="96804" y="0"/>
                  <a:pt x="21621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E9AF0-7616-21E3-5C98-061DF965BA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8939" y="1336001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F7126D28-1710-8B0A-9FE3-780C7BDB2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3433737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2E613FC-630F-41A9-8B5F-7E0A9811FE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8496" y="1636393"/>
            <a:ext cx="4663685" cy="2593429"/>
          </a:xfrm>
          <a:custGeom>
            <a:avLst/>
            <a:gdLst>
              <a:gd name="connsiteX0" fmla="*/ 0 w 4663685"/>
              <a:gd name="connsiteY0" fmla="*/ 0 h 2593429"/>
              <a:gd name="connsiteX1" fmla="*/ 4663685 w 4663685"/>
              <a:gd name="connsiteY1" fmla="*/ 0 h 2593429"/>
              <a:gd name="connsiteX2" fmla="*/ 4663685 w 4663685"/>
              <a:gd name="connsiteY2" fmla="*/ 2593429 h 2593429"/>
              <a:gd name="connsiteX3" fmla="*/ 0 w 4663685"/>
              <a:gd name="connsiteY3" fmla="*/ 2593429 h 25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685" h="2593429">
                <a:moveTo>
                  <a:pt x="0" y="0"/>
                </a:moveTo>
                <a:lnTo>
                  <a:pt x="4663685" y="0"/>
                </a:lnTo>
                <a:lnTo>
                  <a:pt x="4663685" y="2593429"/>
                </a:lnTo>
                <a:lnTo>
                  <a:pt x="0" y="259342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8C236A3-B433-0AE0-6F6C-ADA9651FE5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179E1205-A18D-C19B-8A8D-DE6B6F8A76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56145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9670435">
            <a:off x="7632743" y="794953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Picture Placeholder 14">
            <a:extLst>
              <a:ext uri="{FF2B5EF4-FFF2-40B4-BE49-F238E27FC236}">
                <a16:creationId xmlns:a16="http://schemas.microsoft.com/office/drawing/2014/main" id="{01D87F51-D69B-9038-0566-4FDC355AB6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7587" y="411831"/>
            <a:ext cx="3521337" cy="3521344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512396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416B878-D898-4DC6-B0C9-591ECD6BB3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08408" y="1184719"/>
            <a:ext cx="3998913" cy="3464418"/>
          </a:xfrm>
          <a:custGeom>
            <a:avLst/>
            <a:gdLst>
              <a:gd name="connsiteX0" fmla="*/ 797719 w 3998913"/>
              <a:gd name="connsiteY0" fmla="*/ 0 h 3464418"/>
              <a:gd name="connsiteX1" fmla="*/ 3998913 w 3998913"/>
              <a:gd name="connsiteY1" fmla="*/ 1042987 h 3464418"/>
              <a:gd name="connsiteX2" fmla="*/ 2955132 w 3998913"/>
              <a:gd name="connsiteY2" fmla="*/ 3464418 h 3464418"/>
              <a:gd name="connsiteX3" fmla="*/ 0 w 3998913"/>
              <a:gd name="connsiteY3" fmla="*/ 2053925 h 3464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8913" h="3464418">
                <a:moveTo>
                  <a:pt x="797719" y="0"/>
                </a:moveTo>
                <a:lnTo>
                  <a:pt x="3998913" y="1042987"/>
                </a:lnTo>
                <a:lnTo>
                  <a:pt x="2955132" y="3464418"/>
                </a:lnTo>
                <a:lnTo>
                  <a:pt x="0" y="205392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D2D6CE0-6ED7-9932-A25D-6C78B96C04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09816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B67DA887-9F84-22FB-B421-0661EAAC2F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4147754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3018D256-3379-1261-2756-0E03D91FD6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2182" y="2254310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Content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502163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640080"/>
            <a:ext cx="10302240" cy="1852046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588447"/>
            <a:ext cx="7853678" cy="726645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7659974" y="445645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Picture Placeholder 14">
            <a:extLst>
              <a:ext uri="{FF2B5EF4-FFF2-40B4-BE49-F238E27FC236}">
                <a16:creationId xmlns:a16="http://schemas.microsoft.com/office/drawing/2014/main" id="{5DDB7824-50BA-B12F-AD49-CA8953CA3A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36252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5264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4800" y="640080"/>
            <a:ext cx="7498080" cy="1280160"/>
          </a:xfrm>
        </p:spPr>
        <p:txBody>
          <a:bodyPr lIns="0" tIns="0" rIns="0" bIns="0" anchor="b" anchorCtr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2376"/>
            <a:ext cx="520991" cy="517379"/>
          </a:xfrm>
        </p:spPr>
        <p:txBody>
          <a:bodyPr anchor="t" anchorCtr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17615" y="895646"/>
            <a:ext cx="1956925" cy="195692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" anchor="t" anchorCtr="0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2194560"/>
            <a:ext cx="7498080" cy="40233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defRPr sz="1600"/>
            </a:lvl2pPr>
            <a:lvl3pPr marL="457200">
              <a:defRPr sz="1400"/>
            </a:lvl3pPr>
            <a:lvl4pPr marL="685800">
              <a:defRPr sz="12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8B5E78-A531-681D-1312-F21B52D0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70685" y="620661"/>
            <a:ext cx="403448" cy="381782"/>
            <a:chOff x="10969280" y="1780012"/>
            <a:chExt cx="403448" cy="381782"/>
          </a:xfrm>
        </p:grpSpPr>
        <p:sp>
          <p:nvSpPr>
            <p:cNvPr id="17" name="Graphic 10">
              <a:extLst>
                <a:ext uri="{FF2B5EF4-FFF2-40B4-BE49-F238E27FC236}">
                  <a16:creationId xmlns:a16="http://schemas.microsoft.com/office/drawing/2014/main" id="{AAD06B87-D9B2-4F94-B734-A8F039A20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81590" y="2070656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Graphic 11">
              <a:extLst>
                <a:ext uri="{FF2B5EF4-FFF2-40B4-BE49-F238E27FC236}">
                  <a16:creationId xmlns:a16="http://schemas.microsoft.com/office/drawing/2014/main" id="{BB13A13C-36EA-4B13-9175-C5FE95B34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969280" y="178001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Footer Placeholder 8">
            <a:extLst>
              <a:ext uri="{FF2B5EF4-FFF2-40B4-BE49-F238E27FC236}">
                <a16:creationId xmlns:a16="http://schemas.microsoft.com/office/drawing/2014/main" id="{5189CAD3-7011-6481-11F8-05B5CB106F0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B7CB27F-7A56-A747-A4D6-5627C2463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+ Subtitle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3383280"/>
            <a:ext cx="10302240" cy="1852046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966886"/>
            <a:ext cx="10302237" cy="397191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97692" y="62029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7912362-D30D-7B0B-BA94-0993B1EBC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277585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64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85800"/>
            <a:ext cx="9137012" cy="1280160"/>
          </a:xfrm>
        </p:spPr>
        <p:txBody>
          <a:bodyPr lIns="0" tIns="0" rIns="0" bIns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F91A5DB-A2CA-1D70-9A06-3869A288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2327440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23402" y="2327441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D6A69CF-70D6-AB12-CD8B-FD75B7EE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EFE408-BFE1-16DC-F7C6-47F55C171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992" y="0"/>
            <a:ext cx="5779008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572" y="685800"/>
            <a:ext cx="4754880" cy="567055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4C0ED5DD-6381-0FFD-7B45-D21179A39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042E432-AE48-385B-DEA1-32129394CE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279526" y="1533524"/>
            <a:ext cx="4663440" cy="1895475"/>
          </a:xfrm>
        </p:spPr>
        <p:txBody>
          <a:bodyPr lIns="0" tIns="0" rIns="0" bIns="0" anchor="t" anchorCtr="0">
            <a:noAutofit/>
          </a:bodyPr>
          <a:lstStyle>
            <a:lvl1pPr marL="342900" indent="-512064">
              <a:spcBef>
                <a:spcPts val="1000"/>
              </a:spcBef>
              <a:buFont typeface="+mj-lt"/>
              <a:buAutoNum type="arabicPeriod"/>
              <a:defRPr sz="1800"/>
            </a:lvl1pPr>
            <a:lvl2pPr marL="1028700" indent="-342900">
              <a:spcBef>
                <a:spcPts val="1200"/>
              </a:spcBef>
              <a:buFont typeface="+mj-lt"/>
              <a:buAutoNum type="alphaLcPeriod"/>
              <a:defRPr sz="1800"/>
            </a:lvl2pPr>
            <a:lvl3pPr marL="1257300" indent="-342900">
              <a:spcBef>
                <a:spcPts val="1200"/>
              </a:spcBef>
              <a:buFont typeface="+mj-lt"/>
              <a:buAutoNum type="arabicParenR"/>
              <a:defRPr sz="1800"/>
            </a:lvl3pPr>
            <a:lvl4pPr marL="1714500" indent="-342900">
              <a:spcBef>
                <a:spcPts val="1200"/>
              </a:spcBef>
              <a:buFont typeface="+mj-lt"/>
              <a:buAutoNum type="alphaLcParenR"/>
              <a:defRPr sz="1800"/>
            </a:lvl4pPr>
            <a:lvl5pPr marL="2228850" indent="-400050">
              <a:spcBef>
                <a:spcPts val="12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F111B2E-0535-57E2-FE92-620F9307A95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0160" y="3482974"/>
            <a:ext cx="4663440" cy="1190033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spcBef>
                <a:spcPts val="1200"/>
              </a:spcBef>
              <a:buNone/>
              <a:defRPr sz="1600"/>
            </a:lvl2pPr>
            <a:lvl3pPr marL="914400" indent="0">
              <a:spcBef>
                <a:spcPts val="1200"/>
              </a:spcBef>
              <a:buNone/>
              <a:defRPr sz="1400"/>
            </a:lvl3pPr>
            <a:lvl4pPr marL="1371600" indent="0">
              <a:spcBef>
                <a:spcPts val="1200"/>
              </a:spcBef>
              <a:buNone/>
              <a:defRPr sz="1200"/>
            </a:lvl4pPr>
            <a:lvl5pPr marL="1828800" indent="0">
              <a:spcBef>
                <a:spcPts val="12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1280160" y="4692058"/>
            <a:ext cx="4663440" cy="1584918"/>
          </a:xfrm>
        </p:spPr>
        <p:txBody>
          <a:bodyPr lIns="0" tIns="0" rIns="0" bIns="0" anchor="t" anchorCtr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600"/>
            </a:lvl2pPr>
            <a:lvl3pPr>
              <a:spcBef>
                <a:spcPts val="1200"/>
              </a:spcBef>
              <a:defRPr sz="14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4C23E1A-9E5E-DA12-8E11-83F4867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3FE6E42-6A8F-C459-87EE-E2A5BAFA8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2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lIns="0" tIns="0" rIns="0" bIns="0" anchor="ctr" anchorCtr="0"/>
          <a:lstStyle>
            <a:lvl1pPr algn="l">
              <a:lnSpc>
                <a:spcPts val="4000"/>
              </a:lnSpc>
              <a:spcBef>
                <a:spcPts val="1000"/>
              </a:spcBef>
              <a:defRPr sz="4000" b="1" i="0" cap="all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FB40175-FA51-DA14-A5B2-CD06DE6ECC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lnSpc>
                <a:spcPct val="110000"/>
              </a:lnSpc>
              <a:defRPr sz="1600"/>
            </a:lvl2pPr>
            <a:lvl3pPr marL="457200">
              <a:lnSpc>
                <a:spcPct val="110000"/>
              </a:lnSpc>
              <a:defRPr sz="1400"/>
            </a:lvl3pPr>
            <a:lvl4pPr marL="685800">
              <a:lnSpc>
                <a:spcPct val="110000"/>
              </a:lnSpc>
              <a:defRPr sz="1200"/>
            </a:lvl4pPr>
            <a:lvl5pPr marL="914400">
              <a:lnSpc>
                <a:spcPct val="11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089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95553" y="301752"/>
            <a:ext cx="5221224" cy="6263640"/>
          </a:xfrm>
        </p:spPr>
        <p:txBody>
          <a:bodyPr tIns="914400" anchor="t" anchorCtr="0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Footer Placeholder 8">
            <a:extLst>
              <a:ext uri="{FF2B5EF4-FFF2-40B4-BE49-F238E27FC236}">
                <a16:creationId xmlns:a16="http://schemas.microsoft.com/office/drawing/2014/main" id="{7A4AE671-C203-0370-2888-FC8F7D444D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434825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792BFA8-57AD-0B5C-2534-1E862B58D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5127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807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394" y="1"/>
            <a:ext cx="9918405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394" y="1825625"/>
            <a:ext cx="99184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6121" y="726630"/>
            <a:ext cx="520991" cy="51737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800" b="1" i="0" cap="all" spc="100" baseline="0"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1C86-6A9C-D287-D381-5634A69BF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5394" y="6356350"/>
            <a:ext cx="2743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B8477-3F24-EDCB-C8AC-843363639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8999" y="6356350"/>
            <a:ext cx="41148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7" r:id="rId2"/>
    <p:sldLayoutId id="2147483728" r:id="rId3"/>
    <p:sldLayoutId id="2147483729" r:id="rId4"/>
    <p:sldLayoutId id="2147483710" r:id="rId5"/>
    <p:sldLayoutId id="2147483727" r:id="rId6"/>
    <p:sldLayoutId id="2147483701" r:id="rId7"/>
    <p:sldLayoutId id="2147483721" r:id="rId8"/>
    <p:sldLayoutId id="2147483720" r:id="rId9"/>
    <p:sldLayoutId id="2147483730" r:id="rId10"/>
    <p:sldLayoutId id="2147483722" r:id="rId11"/>
    <p:sldLayoutId id="2147483698" r:id="rId12"/>
    <p:sldLayoutId id="2147483732" r:id="rId13"/>
    <p:sldLayoutId id="2147483702" r:id="rId14"/>
    <p:sldLayoutId id="2147483703" r:id="rId15"/>
    <p:sldLayoutId id="2147483733" r:id="rId16"/>
  </p:sldLayoutIdLst>
  <p:hf sldNum="0" hdr="0" ftr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9C91FAB-7600-4BD4-9C63-4F2FF2C19190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3273040"/>
            <a:chExt cx="11573353" cy="3587612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033F4D4-3759-9686-A151-BCD88D73B31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3273040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7FA6E7-65F0-D157-230E-E133AE5B7C49}"/>
                </a:ext>
              </a:extLst>
            </p:cNvPr>
            <p:cNvSpPr/>
            <p:nvPr userDrawn="1"/>
          </p:nvSpPr>
          <p:spPr>
            <a:xfrm>
              <a:off x="3523144" y="402439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49596BA-FA3C-FECA-CE6B-0FE9A75849FF}"/>
                </a:ext>
              </a:extLst>
            </p:cNvPr>
            <p:cNvSpPr/>
            <p:nvPr userDrawn="1"/>
          </p:nvSpPr>
          <p:spPr>
            <a:xfrm>
              <a:off x="6101400" y="427822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0DBB012-6E51-E4D2-FD3D-D1018C8824BA}"/>
                </a:ext>
              </a:extLst>
            </p:cNvPr>
            <p:cNvSpPr/>
            <p:nvPr userDrawn="1"/>
          </p:nvSpPr>
          <p:spPr>
            <a:xfrm>
              <a:off x="309324" y="389747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240E645-110E-ADBD-F2D3-778CE36F2F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3689333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6DBCF7E-5E9B-069B-1C52-7A3DB6F1D58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3481186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70128EB-0346-668B-A9B0-67DF00EBB41C}"/>
                </a:ext>
              </a:extLst>
            </p:cNvPr>
            <p:cNvSpPr/>
            <p:nvPr userDrawn="1"/>
          </p:nvSpPr>
          <p:spPr>
            <a:xfrm>
              <a:off x="7372528" y="415130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D856A4E8-27FD-BFBA-3828-9942048D1AFA}"/>
                </a:ext>
              </a:extLst>
            </p:cNvPr>
            <p:cNvSpPr/>
            <p:nvPr userDrawn="1"/>
          </p:nvSpPr>
          <p:spPr>
            <a:xfrm>
              <a:off x="944888" y="4912799"/>
              <a:ext cx="25200" cy="1943483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F409095-60AE-5ED3-A9FE-AFD9AA54D7C5}"/>
                </a:ext>
              </a:extLst>
            </p:cNvPr>
            <p:cNvSpPr/>
            <p:nvPr userDrawn="1"/>
          </p:nvSpPr>
          <p:spPr>
            <a:xfrm>
              <a:off x="2252016" y="5547373"/>
              <a:ext cx="25200" cy="1308908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4F06C35-BD39-D9DE-3580-1DA4138DD320}"/>
                </a:ext>
              </a:extLst>
            </p:cNvPr>
            <p:cNvSpPr/>
            <p:nvPr userDrawn="1"/>
          </p:nvSpPr>
          <p:spPr>
            <a:xfrm>
              <a:off x="2887580" y="5166629"/>
              <a:ext cx="25200" cy="1689653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9246507-7C93-EE4C-21C0-E1CF0DD19F41}"/>
                </a:ext>
              </a:extLst>
            </p:cNvPr>
            <p:cNvSpPr/>
            <p:nvPr userDrawn="1"/>
          </p:nvSpPr>
          <p:spPr>
            <a:xfrm>
              <a:off x="4158708" y="4405139"/>
              <a:ext cx="25200" cy="2451143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E36B2EDF-FA8B-0FF0-B921-AD246B9C4F0D}"/>
                </a:ext>
              </a:extLst>
            </p:cNvPr>
            <p:cNvSpPr/>
            <p:nvPr userDrawn="1"/>
          </p:nvSpPr>
          <p:spPr>
            <a:xfrm>
              <a:off x="4794272" y="4532054"/>
              <a:ext cx="25200" cy="2324228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A302EA32-D69C-3C2D-A97F-3DE91E991140}"/>
                </a:ext>
              </a:extLst>
            </p:cNvPr>
            <p:cNvSpPr/>
            <p:nvPr userDrawn="1"/>
          </p:nvSpPr>
          <p:spPr>
            <a:xfrm>
              <a:off x="6736964" y="5674288"/>
              <a:ext cx="25200" cy="1181993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60149D19-3080-E0DB-ECC1-E6B14E5A9525}"/>
                </a:ext>
              </a:extLst>
            </p:cNvPr>
            <p:cNvSpPr/>
            <p:nvPr userDrawn="1"/>
          </p:nvSpPr>
          <p:spPr>
            <a:xfrm>
              <a:off x="8008092" y="5039714"/>
              <a:ext cx="25200" cy="1816568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73C35910-DE2C-5F17-06B5-86CF42CCC189}"/>
                </a:ext>
              </a:extLst>
            </p:cNvPr>
            <p:cNvSpPr/>
            <p:nvPr userDrawn="1"/>
          </p:nvSpPr>
          <p:spPr>
            <a:xfrm>
              <a:off x="9315220" y="4785884"/>
              <a:ext cx="25200" cy="207039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C55CF612-C43B-51DF-975B-0DFDF01B422F}"/>
                </a:ext>
              </a:extLst>
            </p:cNvPr>
            <p:cNvSpPr/>
            <p:nvPr userDrawn="1"/>
          </p:nvSpPr>
          <p:spPr>
            <a:xfrm>
              <a:off x="9950784" y="5420459"/>
              <a:ext cx="25200" cy="1435823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1B778DA9-F800-B347-3086-3C3B52FC983A}"/>
                </a:ext>
              </a:extLst>
            </p:cNvPr>
            <p:cNvSpPr/>
            <p:nvPr userDrawn="1"/>
          </p:nvSpPr>
          <p:spPr>
            <a:xfrm>
              <a:off x="10586348" y="5801197"/>
              <a:ext cx="25200" cy="1055086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9D60B837-3C73-ABDF-1D45-51DD74F22FE3}"/>
                </a:ext>
              </a:extLst>
            </p:cNvPr>
            <p:cNvSpPr/>
            <p:nvPr userDrawn="1"/>
          </p:nvSpPr>
          <p:spPr>
            <a:xfrm>
              <a:off x="11221912" y="4658969"/>
              <a:ext cx="25200" cy="2197313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9FD26E8D-68B6-0C0F-31F1-2B45F2035DDB}"/>
                </a:ext>
              </a:extLst>
            </p:cNvPr>
            <p:cNvSpPr/>
            <p:nvPr userDrawn="1"/>
          </p:nvSpPr>
          <p:spPr>
            <a:xfrm>
              <a:off x="11857477" y="5293544"/>
              <a:ext cx="25200" cy="1562738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7C2ACBA-5639-4B2A-8BF7-098ABF023151}"/>
              </a:ext>
            </a:extLst>
          </p:cNvPr>
          <p:cNvSpPr txBox="1"/>
          <p:nvPr userDrawn="1"/>
        </p:nvSpPr>
        <p:spPr>
          <a:xfrm>
            <a:off x="309523" y="378023"/>
            <a:ext cx="1991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PowerShell + DevOps </a:t>
            </a:r>
            <a:r>
              <a:rPr lang="en-US" sz="1400" b="1" kern="1200">
                <a:gradFill flip="none" rotWithShape="1"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270000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Global Summit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C61419-2120-4B50-9C76-8F2656EC024F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7BFD9-1464-4228-FCE9-787B77E2F4BB}"/>
              </a:ext>
            </a:extLst>
          </p:cNvPr>
          <p:cNvSpPr txBox="1"/>
          <p:nvPr userDrawn="1"/>
        </p:nvSpPr>
        <p:spPr>
          <a:xfrm>
            <a:off x="5050772" y="6201827"/>
            <a:ext cx="1991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April 7-10</a:t>
            </a:r>
            <a:r>
              <a:rPr lang="en-US" sz="1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, 2025</a:t>
            </a:r>
          </a:p>
        </p:txBody>
      </p:sp>
      <p:pic>
        <p:nvPicPr>
          <p:cNvPr id="6" name="Picture 5" descr="A blue circle with arrows&#10;&#10;Description automatically generated">
            <a:extLst>
              <a:ext uri="{FF2B5EF4-FFF2-40B4-BE49-F238E27FC236}">
                <a16:creationId xmlns:a16="http://schemas.microsoft.com/office/drawing/2014/main" id="{EDC90464-A84D-2C36-9921-169F53A0B11D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0517842" y="378023"/>
            <a:ext cx="1458540" cy="466768"/>
          </a:xfrm>
          <a:prstGeom prst="rect">
            <a:avLst/>
          </a:prstGeom>
        </p:spPr>
      </p:pic>
      <p:pic>
        <p:nvPicPr>
          <p:cNvPr id="2" name="Picture 2" descr="See the source image">
            <a:extLst>
              <a:ext uri="{FF2B5EF4-FFF2-40B4-BE49-F238E27FC236}">
                <a16:creationId xmlns:a16="http://schemas.microsoft.com/office/drawing/2014/main" id="{8BC9188D-0421-911F-9F07-68606BC9BD1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51" y="6212412"/>
            <a:ext cx="1482436" cy="52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24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hyperlink" Target="https://dbakevlar.com/" TargetMode="External"/><Relationship Id="rId7" Type="http://schemas.openxmlformats.org/officeDocument/2006/relationships/image" Target="../media/image7.sv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10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bakevlar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/>
          <a:lstStyle/>
          <a:p>
            <a:r>
              <a:rPr lang="en-US" dirty="0"/>
              <a:t>Unlocking the Benefits of Database DevOps and Automation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5EF002-21EA-7488-BAFC-EEE4FECE234F}"/>
              </a:ext>
            </a:extLst>
          </p:cNvPr>
          <p:cNvSpPr txBox="1"/>
          <p:nvPr/>
        </p:nvSpPr>
        <p:spPr>
          <a:xfrm>
            <a:off x="6409426" y="4382219"/>
            <a:ext cx="50378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Kellyn Gorman</a:t>
            </a:r>
          </a:p>
          <a:p>
            <a:r>
              <a:rPr lang="en-US" dirty="0"/>
              <a:t>Multiplatform Advocate and Engineer</a:t>
            </a:r>
          </a:p>
          <a:p>
            <a:r>
              <a:rPr lang="en-US" dirty="0"/>
              <a:t>Redgate</a:t>
            </a:r>
          </a:p>
        </p:txBody>
      </p:sp>
    </p:spTree>
    <p:extLst>
      <p:ext uri="{BB962C8B-B14F-4D97-AF65-F5344CB8AC3E}">
        <p14:creationId xmlns:p14="http://schemas.microsoft.com/office/powerpoint/2010/main" val="2955403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83A2-02E5-7603-4060-FE01DEE79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Improves Data Quality and Analytics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AC471C6-1B05-4521-1E83-7D79A9C2265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0160" y="2719562"/>
            <a:ext cx="9656529" cy="25978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 automated testing and monitoring, data consistency across environments is enforced.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analytics and reporting teams work with the most up-to-date and accurate data.</a:t>
            </a:r>
          </a:p>
        </p:txBody>
      </p:sp>
    </p:spTree>
    <p:extLst>
      <p:ext uri="{BB962C8B-B14F-4D97-AF65-F5344CB8AC3E}">
        <p14:creationId xmlns:p14="http://schemas.microsoft.com/office/powerpoint/2010/main" val="3496797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87B70-2D91-CB5F-89D3-B7B7AF3A8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Enables Scalability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B5CF0CE3-3173-179E-1521-B567C4B8ED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6801454"/>
              </p:ext>
            </p:extLst>
          </p:nvPr>
        </p:nvGraphicFramePr>
        <p:xfrm>
          <a:off x="1280160" y="2103119"/>
          <a:ext cx="10087699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362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AA7ACB9-051A-D7A4-2B54-EB0D018A5444}"/>
              </a:ext>
            </a:extLst>
          </p:cNvPr>
          <p:cNvSpPr txBox="1"/>
          <p:nvPr/>
        </p:nvSpPr>
        <p:spPr>
          <a:xfrm>
            <a:off x="1280159" y="357809"/>
            <a:ext cx="7983110" cy="3080335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pPr>
              <a:lnSpc>
                <a:spcPts val="54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 i="0" kern="1200" cap="all" spc="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By treating data as part of the DevOps lifecycle, organizations gain speed, reliability, and compliance while reducing risk</a:t>
            </a:r>
          </a:p>
        </p:txBody>
      </p:sp>
    </p:spTree>
    <p:extLst>
      <p:ext uri="{BB962C8B-B14F-4D97-AF65-F5344CB8AC3E}">
        <p14:creationId xmlns:p14="http://schemas.microsoft.com/office/powerpoint/2010/main" val="1747916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0CE208-5A8D-AAC8-3BF1-38F0ADA4E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B2A60-FFE5-0EA6-11E1-69B017BA8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/>
          <a:lstStyle/>
          <a:p>
            <a:r>
              <a:rPr lang="en-US" dirty="0"/>
              <a:t>Database </a:t>
            </a:r>
            <a:r>
              <a:rPr lang="en-US" dirty="0" err="1"/>
              <a:t>Devops</a:t>
            </a:r>
            <a:r>
              <a:rPr lang="en-US" dirty="0"/>
              <a:t> Tools</a:t>
            </a:r>
          </a:p>
        </p:txBody>
      </p:sp>
      <p:pic>
        <p:nvPicPr>
          <p:cNvPr id="7" name="Picture Placeholder 8" descr="Mountains at sunset">
            <a:extLst>
              <a:ext uri="{FF2B5EF4-FFF2-40B4-BE49-F238E27FC236}">
                <a16:creationId xmlns:a16="http://schemas.microsoft.com/office/drawing/2014/main" id="{091D4FD0-8232-DE33-80DF-997D92CAC11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3" r="23"/>
          <a:stretch/>
        </p:blipFill>
        <p:spPr>
          <a:xfrm>
            <a:off x="8197587" y="411831"/>
            <a:ext cx="3521337" cy="3521344"/>
          </a:xfrm>
        </p:spPr>
      </p:pic>
    </p:spTree>
    <p:extLst>
      <p:ext uri="{BB962C8B-B14F-4D97-AF65-F5344CB8AC3E}">
        <p14:creationId xmlns:p14="http://schemas.microsoft.com/office/powerpoint/2010/main" val="4091189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08E4BD-6F3A-87A6-23C8-FF366F6A0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Database Version Control and Schema Management</a:t>
            </a:r>
          </a:p>
        </p:txBody>
      </p:sp>
      <p:graphicFrame>
        <p:nvGraphicFramePr>
          <p:cNvPr id="9" name="Rectangle 1">
            <a:extLst>
              <a:ext uri="{FF2B5EF4-FFF2-40B4-BE49-F238E27FC236}">
                <a16:creationId xmlns:a16="http://schemas.microsoft.com/office/drawing/2014/main" id="{8D9E50FE-9BFB-C6D9-CF0F-5F7535A6E3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8609190"/>
              </p:ext>
            </p:extLst>
          </p:nvPr>
        </p:nvGraphicFramePr>
        <p:xfrm>
          <a:off x="1280160" y="2103119"/>
          <a:ext cx="10087699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13463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55445-8AAF-FDB5-7613-543CA237A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65125"/>
            <a:ext cx="62103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CI/CD Pipelines for Databases</a:t>
            </a:r>
          </a:p>
        </p:txBody>
      </p:sp>
      <p:pic>
        <p:nvPicPr>
          <p:cNvPr id="7" name="Picture Placeholder 6" descr="A row of pipes with the sun shining&#10;&#10;AI-generated content may be incorrect.">
            <a:extLst>
              <a:ext uri="{FF2B5EF4-FFF2-40B4-BE49-F238E27FC236}">
                <a16:creationId xmlns:a16="http://schemas.microsoft.com/office/drawing/2014/main" id="{63FA1FBB-007D-F1FE-E334-C602A4E6ECE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27532" r="27532"/>
          <a:stretch>
            <a:fillRect/>
          </a:stretch>
        </p:blipFill>
        <p:spPr>
          <a:xfrm>
            <a:off x="6721475" y="0"/>
            <a:ext cx="5470525" cy="6858000"/>
          </a:xfrm>
        </p:spPr>
      </p:pic>
      <p:graphicFrame>
        <p:nvGraphicFramePr>
          <p:cNvPr id="8" name="Rectangle 1">
            <a:extLst>
              <a:ext uri="{FF2B5EF4-FFF2-40B4-BE49-F238E27FC236}">
                <a16:creationId xmlns:a16="http://schemas.microsoft.com/office/drawing/2014/main" id="{0AB10322-525C-0345-F2E0-237D505F4C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9747502"/>
              </p:ext>
            </p:extLst>
          </p:nvPr>
        </p:nvGraphicFramePr>
        <p:xfrm>
          <a:off x="584200" y="1825625"/>
          <a:ext cx="62103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76836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DC1FA4-5C21-5C20-AE99-773006EC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Infrastructure as Code(</a:t>
            </a:r>
            <a:r>
              <a:rPr lang="en-US" dirty="0" err="1"/>
              <a:t>IaC</a:t>
            </a:r>
            <a:r>
              <a:rPr lang="en-US" dirty="0"/>
              <a:t>)</a:t>
            </a:r>
          </a:p>
        </p:txBody>
      </p:sp>
      <p:graphicFrame>
        <p:nvGraphicFramePr>
          <p:cNvPr id="7" name="Rectangle 1">
            <a:extLst>
              <a:ext uri="{FF2B5EF4-FFF2-40B4-BE49-F238E27FC236}">
                <a16:creationId xmlns:a16="http://schemas.microsoft.com/office/drawing/2014/main" id="{31C7967E-EC6A-F5CB-C96C-906A600C2A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709334"/>
              </p:ext>
            </p:extLst>
          </p:nvPr>
        </p:nvGraphicFramePr>
        <p:xfrm>
          <a:off x="1280160" y="2103119"/>
          <a:ext cx="10087699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29724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B9FD4-F676-B53C-E9A5-F459C747B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Data-as-code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3FEFA6B-F792-DCEB-31BD-2741BA82CF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1855139"/>
              </p:ext>
            </p:extLst>
          </p:nvPr>
        </p:nvGraphicFramePr>
        <p:xfrm>
          <a:off x="1280160" y="2103119"/>
          <a:ext cx="10087699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44216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08CD9-E74B-7DDC-3702-1E39B7A9A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65125"/>
            <a:ext cx="62103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Database Testing and Validation</a:t>
            </a:r>
          </a:p>
        </p:txBody>
      </p:sp>
      <p:pic>
        <p:nvPicPr>
          <p:cNvPr id="10" name="Picture Placeholder 9" descr="A computer screen with a magnifying glass and a bug&#10;&#10;AI-generated content may be incorrect.">
            <a:extLst>
              <a:ext uri="{FF2B5EF4-FFF2-40B4-BE49-F238E27FC236}">
                <a16:creationId xmlns:a16="http://schemas.microsoft.com/office/drawing/2014/main" id="{992B931D-4865-CD6F-97BE-D1649C0CF9E2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29061" r="29061"/>
          <a:stretch>
            <a:fillRect/>
          </a:stretch>
        </p:blipFill>
        <p:spPr>
          <a:xfrm>
            <a:off x="6721475" y="0"/>
            <a:ext cx="5470525" cy="6858000"/>
          </a:xfrm>
        </p:spPr>
      </p:pic>
      <p:graphicFrame>
        <p:nvGraphicFramePr>
          <p:cNvPr id="15" name="Rectangle 1">
            <a:extLst>
              <a:ext uri="{FF2B5EF4-FFF2-40B4-BE49-F238E27FC236}">
                <a16:creationId xmlns:a16="http://schemas.microsoft.com/office/drawing/2014/main" id="{F5D7CADB-81E7-8EB4-A5E3-5B208D8682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0267631"/>
              </p:ext>
            </p:extLst>
          </p:nvPr>
        </p:nvGraphicFramePr>
        <p:xfrm>
          <a:off x="584200" y="1825625"/>
          <a:ext cx="62103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027991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A961FD-60A2-27B2-1BA6-6D01D79B1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Performance Monitoring and Observability</a:t>
            </a:r>
          </a:p>
        </p:txBody>
      </p:sp>
      <p:graphicFrame>
        <p:nvGraphicFramePr>
          <p:cNvPr id="7" name="Rectangle 1">
            <a:extLst>
              <a:ext uri="{FF2B5EF4-FFF2-40B4-BE49-F238E27FC236}">
                <a16:creationId xmlns:a16="http://schemas.microsoft.com/office/drawing/2014/main" id="{412CAD0B-89A8-B8D9-67C9-6BD684999E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712051"/>
              </p:ext>
            </p:extLst>
          </p:nvPr>
        </p:nvGraphicFramePr>
        <p:xfrm>
          <a:off x="1280160" y="2103119"/>
          <a:ext cx="10087699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8901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9FA7F9-A445-A27D-24A5-27D325EF8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83C9A24A-6709-4B81-AF7A-D9A74D19EBE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0116" r="10116"/>
          <a:stretch/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7BB765-3685-043A-3833-34ED430EB226}"/>
              </a:ext>
            </a:extLst>
          </p:cNvPr>
          <p:cNvSpPr txBox="1"/>
          <p:nvPr/>
        </p:nvSpPr>
        <p:spPr>
          <a:xfrm>
            <a:off x="572140" y="2035999"/>
            <a:ext cx="6194152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800">
                <a:solidFill>
                  <a:srgbClr val="CC0000"/>
                </a:solidFill>
                <a:latin typeface="gatebase Medium"/>
                <a:ea typeface="Roboto"/>
                <a:cs typeface="Roboto"/>
              </a:rPr>
              <a:t>Kellyn Gorman</a:t>
            </a:r>
            <a:endParaRPr lang="en-US" sz="4800">
              <a:solidFill>
                <a:srgbClr val="CC0000"/>
              </a:solidFill>
              <a:latin typeface="gatebase Medium" panose="00000500000000000000" pitchFamily="50" charset="0"/>
              <a:ea typeface="Roboto" charset="0"/>
              <a:cs typeface="Roboto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5747C-EC2F-3E00-34DC-95919A0069AD}"/>
              </a:ext>
            </a:extLst>
          </p:cNvPr>
          <p:cNvSpPr txBox="1"/>
          <p:nvPr/>
        </p:nvSpPr>
        <p:spPr>
          <a:xfrm>
            <a:off x="572140" y="2866996"/>
            <a:ext cx="538982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3600" b="0" dirty="0">
                <a:latin typeface="Roboto Medium"/>
                <a:ea typeface="Roboto Medium"/>
                <a:cs typeface="Arial"/>
              </a:rPr>
              <a:t>Engineer and Advocate</a:t>
            </a:r>
            <a:endParaRPr lang="en-GB" sz="3600" b="0" dirty="0">
              <a:latin typeface="Roboto Medium" panose="02000000000000000000" pitchFamily="2" charset="0"/>
              <a:ea typeface="Roboto Medium" panose="02000000000000000000" pitchFamily="2" charset="0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A02834F-E14C-F1DD-811A-7B8E852BC2B6}"/>
              </a:ext>
            </a:extLst>
          </p:cNvPr>
          <p:cNvSpPr/>
          <p:nvPr/>
        </p:nvSpPr>
        <p:spPr>
          <a:xfrm>
            <a:off x="1006276" y="4667911"/>
            <a:ext cx="5138140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0" algn="l" rtl="0"/>
            <a:r>
              <a:rPr lang="en-US" sz="1800" kern="1200" dirty="0">
                <a:solidFill>
                  <a:schemeClr val="tx1"/>
                </a:solidFill>
                <a:latin typeface="Avenir Next LT Pro Light"/>
                <a:ea typeface="+mn-ea"/>
                <a:cs typeface="+mn-cs"/>
                <a:hlinkClick r:id="rId3"/>
              </a:rPr>
              <a:t>Kellyn.Gorman@red-gate.com</a:t>
            </a:r>
          </a:p>
          <a:p>
            <a:pPr marL="0" algn="l" rtl="0"/>
            <a:endParaRPr lang="en-US" sz="1800" kern="1200" dirty="0">
              <a:solidFill>
                <a:schemeClr val="tx1"/>
              </a:solidFill>
              <a:latin typeface="Avenir Next LT Pro Light"/>
              <a:ea typeface="+mn-ea"/>
              <a:cs typeface="+mn-cs"/>
              <a:hlinkClick r:id="" action="ppaction://noaction"/>
            </a:endParaRPr>
          </a:p>
          <a:p>
            <a:pPr marL="0" algn="l" rtl="0"/>
            <a:r>
              <a:rPr lang="en-US" sz="1800" kern="1200" dirty="0">
                <a:solidFill>
                  <a:schemeClr val="tx1"/>
                </a:solidFill>
                <a:latin typeface="Avenir Next LT Pro Light"/>
                <a:ea typeface="+mn-ea"/>
                <a:cs typeface="+mn-cs"/>
                <a:hlinkClick r:id="" action="ppaction://noaction"/>
              </a:rPr>
              <a:t>https://linkedin.com/in/kellyngorman</a:t>
            </a:r>
            <a:endParaRPr lang="en-US" sz="1800" kern="1200" dirty="0">
              <a:solidFill>
                <a:schemeClr val="tx1"/>
              </a:solidFill>
              <a:latin typeface="Avenir Next LT Pro Light"/>
              <a:ea typeface="+mn-ea"/>
              <a:cs typeface="+mn-cs"/>
            </a:endParaRPr>
          </a:p>
          <a:p>
            <a:pPr marL="0" algn="l" rtl="0"/>
            <a:endParaRPr lang="en-US" b="0" dirty="0">
              <a:latin typeface="Avenir Next LT Pro Light"/>
              <a:cs typeface="+mn-cs"/>
            </a:endParaRPr>
          </a:p>
          <a:p>
            <a:r>
              <a:rPr lang="en-US" sz="1800" kern="1200" dirty="0">
                <a:solidFill>
                  <a:schemeClr val="tx1"/>
                </a:solidFill>
                <a:latin typeface="Avenir Next LT Pro Light"/>
                <a:ea typeface="+mn-ea"/>
                <a:cs typeface="+mn-cs"/>
                <a:hlinkClick r:id="rId3"/>
              </a:rPr>
              <a:t>https://dbakevlar.com</a:t>
            </a:r>
          </a:p>
          <a:p>
            <a:pPr marL="0" algn="l" rtl="0"/>
            <a:endParaRPr lang="en-US" b="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080A00-3A5F-D1BA-DCC2-A2DEEC0C5954}"/>
              </a:ext>
            </a:extLst>
          </p:cNvPr>
          <p:cNvSpPr txBox="1"/>
          <p:nvPr/>
        </p:nvSpPr>
        <p:spPr>
          <a:xfrm>
            <a:off x="2342792" y="478935"/>
            <a:ext cx="84970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b="0">
                <a:latin typeface="gatebase Medium" panose="00000500000000000000" pitchFamily="50" charset="0"/>
                <a:ea typeface="Roboto Medium" pitchFamily="2" charset="0"/>
              </a:rPr>
              <a:t>About me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F9C558A-FF25-F1E4-7662-05DDA5C190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140" y="548397"/>
            <a:ext cx="1693732" cy="361584"/>
          </a:xfrm>
          <a:prstGeom prst="rect">
            <a:avLst/>
          </a:prstGeom>
        </p:spPr>
      </p:pic>
      <p:pic>
        <p:nvPicPr>
          <p:cNvPr id="2" name="Graphic 1" descr="Open envelope with solid fill">
            <a:extLst>
              <a:ext uri="{FF2B5EF4-FFF2-40B4-BE49-F238E27FC236}">
                <a16:creationId xmlns:a16="http://schemas.microsoft.com/office/drawing/2014/main" id="{029AA387-E5A9-6DAD-9B9D-4E27EFA370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1238" y="4599257"/>
            <a:ext cx="413029" cy="4130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469F8D1-96B6-A6CD-18C5-FE6FACA6C7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2830" y="5208613"/>
            <a:ext cx="349846" cy="349846"/>
          </a:xfrm>
          <a:prstGeom prst="rect">
            <a:avLst/>
          </a:prstGeom>
        </p:spPr>
      </p:pic>
      <p:pic>
        <p:nvPicPr>
          <p:cNvPr id="1026" name="Picture 2" descr="Red wordpress 6 icon - Free red site logo icons">
            <a:extLst>
              <a:ext uri="{FF2B5EF4-FFF2-40B4-BE49-F238E27FC236}">
                <a16:creationId xmlns:a16="http://schemas.microsoft.com/office/drawing/2014/main" id="{FE08EFB8-E4CD-87F9-278A-4E5DBB709E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37" y="5685187"/>
            <a:ext cx="413029" cy="413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678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8171-F501-5EC9-8849-5D0FE73AE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anchor="t">
            <a:normAutofit/>
          </a:bodyPr>
          <a:lstStyle/>
          <a:p>
            <a:r>
              <a:rPr lang="en-US" dirty="0"/>
              <a:t>Stepping through </a:t>
            </a:r>
            <a:br>
              <a:rPr lang="en-US" dirty="0"/>
            </a:br>
            <a:r>
              <a:rPr lang="en-US" dirty="0"/>
              <a:t>An Example Deployment</a:t>
            </a:r>
          </a:p>
        </p:txBody>
      </p:sp>
      <p:pic>
        <p:nvPicPr>
          <p:cNvPr id="6" name="Picture Placeholder 21" descr="Mountains under near dusk sky">
            <a:extLst>
              <a:ext uri="{FF2B5EF4-FFF2-40B4-BE49-F238E27FC236}">
                <a16:creationId xmlns:a16="http://schemas.microsoft.com/office/drawing/2014/main" id="{56606EF5-1CC7-5421-5CF4-C03704056CC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5779" r="28219" b="-3"/>
          <a:stretch/>
        </p:blipFill>
        <p:spPr>
          <a:xfrm>
            <a:off x="8197587" y="411831"/>
            <a:ext cx="3521337" cy="3521344"/>
          </a:xfrm>
          <a:noFill/>
        </p:spPr>
      </p:pic>
    </p:spTree>
    <p:extLst>
      <p:ext uri="{BB962C8B-B14F-4D97-AF65-F5344CB8AC3E}">
        <p14:creationId xmlns:p14="http://schemas.microsoft.com/office/powerpoint/2010/main" val="39627539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64C0E11-7DE4-D558-C3EF-9B3C7A9BF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640080"/>
            <a:ext cx="4815836" cy="2103120"/>
          </a:xfrm>
        </p:spPr>
        <p:txBody>
          <a:bodyPr anchor="ctr">
            <a:normAutofit/>
          </a:bodyPr>
          <a:lstStyle/>
          <a:p>
            <a:r>
              <a:rPr lang="en-US" dirty="0"/>
              <a:t>Story of a Deployment</a:t>
            </a:r>
          </a:p>
        </p:txBody>
      </p:sp>
      <p:pic>
        <p:nvPicPr>
          <p:cNvPr id="13" name="Picture Placeholder 12" descr="A mountain range with snow">
            <a:extLst>
              <a:ext uri="{FF2B5EF4-FFF2-40B4-BE49-F238E27FC236}">
                <a16:creationId xmlns:a16="http://schemas.microsoft.com/office/drawing/2014/main" id="{06CC7187-0D55-8D17-DB17-83EAB1EF8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58948" r="-2" b="-2"/>
          <a:stretch/>
        </p:blipFill>
        <p:spPr>
          <a:xfrm>
            <a:off x="6531427" y="640080"/>
            <a:ext cx="5122889" cy="2103120"/>
          </a:xfr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18541-7290-F1A9-2357-CA26E074EF45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280160" y="3017520"/>
            <a:ext cx="10374152" cy="3208866"/>
          </a:xfrm>
        </p:spPr>
        <p:txBody>
          <a:bodyPr>
            <a:normAutofit/>
          </a:bodyPr>
          <a:lstStyle/>
          <a:p>
            <a:r>
              <a:rPr lang="en-US" sz="2200" dirty="0"/>
              <a:t>A single pane of glass orchestrator</a:t>
            </a:r>
          </a:p>
          <a:p>
            <a:r>
              <a:rPr lang="en-US" sz="2200" dirty="0"/>
              <a:t>Identifying the changes to be performed.</a:t>
            </a:r>
          </a:p>
          <a:p>
            <a:r>
              <a:rPr lang="en-US" sz="2200" dirty="0"/>
              <a:t>Setup of the environment, including configurations and prechecks</a:t>
            </a:r>
          </a:p>
          <a:p>
            <a:r>
              <a:rPr lang="en-US" sz="2200" dirty="0"/>
              <a:t>Deployment of changes, logging as steps are performed.</a:t>
            </a:r>
          </a:p>
          <a:p>
            <a:r>
              <a:rPr lang="en-US" sz="2200" dirty="0"/>
              <a:t>“Error scaling” to exit in case of critical errors and undo scripts presented.</a:t>
            </a:r>
          </a:p>
          <a:p>
            <a:r>
              <a:rPr lang="en-US" sz="2200" dirty="0"/>
              <a:t>If no errors, success criteria and log releases.</a:t>
            </a:r>
          </a:p>
          <a:p>
            <a:r>
              <a:rPr lang="en-US" sz="2200" dirty="0"/>
              <a:t>Changes documented and drift cleared.</a:t>
            </a:r>
          </a:p>
        </p:txBody>
      </p:sp>
    </p:spTree>
    <p:extLst>
      <p:ext uri="{BB962C8B-B14F-4D97-AF65-F5344CB8AC3E}">
        <p14:creationId xmlns:p14="http://schemas.microsoft.com/office/powerpoint/2010/main" val="14502874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98432-2D58-D940-A0AE-7748E2A487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Scripting Example</a:t>
            </a:r>
          </a:p>
        </p:txBody>
      </p:sp>
    </p:spTree>
    <p:extLst>
      <p:ext uri="{BB962C8B-B14F-4D97-AF65-F5344CB8AC3E}">
        <p14:creationId xmlns:p14="http://schemas.microsoft.com/office/powerpoint/2010/main" val="37491687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FF1654-306D-262A-D360-5E5C2E6B3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825625"/>
            <a:ext cx="6210300" cy="4351338"/>
          </a:xfrm>
        </p:spPr>
        <p:txBody>
          <a:bodyPr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In our DevOps example, we’ll:</a:t>
            </a:r>
          </a:p>
          <a:p>
            <a:pPr marL="342900" marR="0" lvl="0" indent="-34290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/>
              <a:tabLst/>
            </a:pPr>
            <a:r>
              <a:rPr lang="en-US" altLang="en-US" sz="1800" dirty="0"/>
              <a:t>Assume that our orchestrator, Flyway is already installed.</a:t>
            </a:r>
          </a:p>
          <a:p>
            <a:pPr marL="342900" marR="0" lvl="0" indent="-34290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/>
              <a:tabLst/>
            </a:pPr>
            <a:r>
              <a:rPr lang="en-US" altLang="en-US" sz="1800" dirty="0"/>
              <a:t>Use a </a:t>
            </a:r>
            <a:r>
              <a:rPr lang="en-US" altLang="en-US" sz="1800" dirty="0" err="1"/>
              <a:t>Powershell</a:t>
            </a:r>
            <a:r>
              <a:rPr lang="en-US" altLang="en-US" sz="1800" dirty="0"/>
              <a:t> script to perform the deployment</a:t>
            </a:r>
          </a:p>
          <a:p>
            <a:pPr marL="342900" marR="0" lvl="0" indent="-34290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Have numerous secondary </a:t>
            </a:r>
            <a:r>
              <a:rPr lang="en-US" altLang="en-US" sz="1800" dirty="0"/>
              <a:t>SQL scripts to execute.</a:t>
            </a:r>
          </a:p>
          <a:p>
            <a:pPr marL="342900" marR="0" lvl="0" indent="-34290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Check for errors</a:t>
            </a:r>
          </a:p>
          <a:p>
            <a:pPr marL="342900" marR="0" lvl="0" indent="-34290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/>
              <a:tabLst/>
            </a:pPr>
            <a:r>
              <a:rPr lang="en-US" altLang="en-US" sz="1800" dirty="0"/>
              <a:t>Issues a success or failure post the deployment.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B8FDAA-00CD-846E-A576-B59DFA73F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65125"/>
            <a:ext cx="62103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Standard Data DevOps</a:t>
            </a:r>
          </a:p>
        </p:txBody>
      </p:sp>
      <p:pic>
        <p:nvPicPr>
          <p:cNvPr id="9" name="Content Placeholder 8" descr="Close up of chess pieces">
            <a:extLst>
              <a:ext uri="{FF2B5EF4-FFF2-40B4-BE49-F238E27FC236}">
                <a16:creationId xmlns:a16="http://schemas.microsoft.com/office/drawing/2014/main" id="{60F6080C-3C1F-84B9-D202-0AB673026ED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22344" r="24407" b="-1"/>
          <a:stretch/>
        </p:blipFill>
        <p:spPr>
          <a:xfrm>
            <a:off x="6721195" y="10"/>
            <a:ext cx="5470805" cy="6857990"/>
          </a:xfrm>
          <a:noFill/>
        </p:spPr>
      </p:pic>
    </p:spTree>
    <p:extLst>
      <p:ext uri="{BB962C8B-B14F-4D97-AF65-F5344CB8AC3E}">
        <p14:creationId xmlns:p14="http://schemas.microsoft.com/office/powerpoint/2010/main" val="21028164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D0671F-2C2D-326B-6B8A-0CF03723FC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 up our Project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F759169-C07B-3221-8F37-9D8B6515D7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Step 1:</a:t>
            </a:r>
          </a:p>
        </p:txBody>
      </p:sp>
    </p:spTree>
    <p:extLst>
      <p:ext uri="{BB962C8B-B14F-4D97-AF65-F5344CB8AC3E}">
        <p14:creationId xmlns:p14="http://schemas.microsoft.com/office/powerpoint/2010/main" val="1375141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5ACAF15-17C3-941A-3CC8-95E06AEEF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640080"/>
            <a:ext cx="4815836" cy="2103120"/>
          </a:xfrm>
        </p:spPr>
        <p:txBody>
          <a:bodyPr anchor="ctr">
            <a:normAutofit/>
          </a:bodyPr>
          <a:lstStyle/>
          <a:p>
            <a:r>
              <a:rPr lang="en-US" dirty="0"/>
              <a:t>Using Flyway as the Orchestrator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1FB9D9-BAC1-8DB4-26B9-E8E2E6910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27" y="640080"/>
            <a:ext cx="5122889" cy="2103120"/>
          </a:xfrm>
        </p:spPr>
        <p:txBody>
          <a:bodyPr anchor="ctr">
            <a:normAutofit/>
          </a:bodyPr>
          <a:lstStyle/>
          <a:p>
            <a:r>
              <a:rPr lang="en-US" dirty="0"/>
              <a:t>Flyway Project Folders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DBEFC8-4A48-B944-B596-B5D53E418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59" y="2743200"/>
            <a:ext cx="4153113" cy="31053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030F12-A6A9-EAD2-ADCF-2B4152833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5" y="3184920"/>
            <a:ext cx="4959605" cy="328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542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1DAFDF-C842-5B5E-A530-23F8771A8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F81C9A2-8A9D-A0B6-2E0B-890D1DEAFE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Baseline Data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473D5F1-48DA-1DA8-FCF2-3CD64823B6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Step 2:</a:t>
            </a:r>
          </a:p>
        </p:txBody>
      </p:sp>
    </p:spTree>
    <p:extLst>
      <p:ext uri="{BB962C8B-B14F-4D97-AF65-F5344CB8AC3E}">
        <p14:creationId xmlns:p14="http://schemas.microsoft.com/office/powerpoint/2010/main" val="2447737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E24D3-07BE-C483-3F42-95EEE8333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 err="1"/>
              <a:t>Powershell</a:t>
            </a:r>
            <a:r>
              <a:rPr lang="en-US" dirty="0"/>
              <a:t>- Define Variables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3ED1BFC-2723-5F50-A83E-8E94442EA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160" y="2975214"/>
            <a:ext cx="10087699" cy="23706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19664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77D1D6-EA46-1DB7-0C1C-D7ED5E0CA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Baseline Data Script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2BDE84-352D-C3B0-B3A3-751E25EA8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840" y="2164871"/>
            <a:ext cx="6353789" cy="19920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F531918-2AFC-C69D-1D6D-38FFBD844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500" y="4156940"/>
            <a:ext cx="4445228" cy="238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5565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E305D-669F-0F6F-AB9F-E6E8328CA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5CAB97-09E2-7F89-9EE5-953AD90CC4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Script Changes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A577577-12FD-6B0D-F716-CF4B725B79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Step 3:</a:t>
            </a:r>
          </a:p>
        </p:txBody>
      </p:sp>
    </p:spTree>
    <p:extLst>
      <p:ext uri="{BB962C8B-B14F-4D97-AF65-F5344CB8AC3E}">
        <p14:creationId xmlns:p14="http://schemas.microsoft.com/office/powerpoint/2010/main" val="1423395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AF7377-87AF-3A8C-539C-8A9651F5D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825625"/>
            <a:ext cx="6210300" cy="4351338"/>
          </a:xfrm>
        </p:spPr>
        <p:txBody>
          <a:bodyPr>
            <a:normAutofit/>
          </a:bodyPr>
          <a:lstStyle/>
          <a:p>
            <a:r>
              <a:rPr lang="en-US" dirty="0"/>
              <a:t>Why Database DevOps Matters</a:t>
            </a:r>
          </a:p>
          <a:p>
            <a:r>
              <a:rPr lang="en-US" dirty="0"/>
              <a:t>Database DevOps Tools</a:t>
            </a:r>
          </a:p>
          <a:p>
            <a:r>
              <a:rPr lang="en-US" dirty="0"/>
              <a:t>Stepping Through an Example Deployment</a:t>
            </a:r>
          </a:p>
          <a:p>
            <a:r>
              <a:rPr lang="en-US" dirty="0"/>
              <a:t>Scripting Example</a:t>
            </a:r>
          </a:p>
          <a:p>
            <a:r>
              <a:rPr lang="en-US" dirty="0"/>
              <a:t>Recommended Practices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243DF-1FE9-01BE-435F-1729F4AB3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65125"/>
            <a:ext cx="62103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6" name="Picture Placeholder 5" descr="Mountains at sunset">
            <a:extLst>
              <a:ext uri="{FF2B5EF4-FFF2-40B4-BE49-F238E27FC236}">
                <a16:creationId xmlns:a16="http://schemas.microsoft.com/office/drawing/2014/main" id="{B520C53E-8329-74AB-5229-BCDE630B2E13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 l="5356" r="14872"/>
          <a:stretch/>
        </p:blipFill>
        <p:spPr>
          <a:xfrm>
            <a:off x="6721195" y="10"/>
            <a:ext cx="5470805" cy="6857990"/>
          </a:xfrm>
          <a:noFill/>
        </p:spPr>
      </p:pic>
    </p:spTree>
    <p:extLst>
      <p:ext uri="{BB962C8B-B14F-4D97-AF65-F5344CB8AC3E}">
        <p14:creationId xmlns:p14="http://schemas.microsoft.com/office/powerpoint/2010/main" val="30378128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8A276-E6D3-F135-FA5D-ACBB49188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1C17-DD18-77D6-1209-97ADC05AB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 err="1"/>
              <a:t>Powershell</a:t>
            </a:r>
            <a:r>
              <a:rPr lang="en-US" dirty="0"/>
              <a:t>- Define Variables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987C0C3-9B4E-2CB6-D937-276AC6771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160" y="2975214"/>
            <a:ext cx="10087699" cy="23706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729015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976AD-00D6-A6D8-8022-33B8D8BF8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Clone the Repository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4A5F75-99FC-F1C2-83D4-0F475750FA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0160" y="2420391"/>
            <a:ext cx="10087699" cy="3480255"/>
          </a:xfrm>
          <a:noFill/>
        </p:spPr>
      </p:pic>
    </p:spTree>
    <p:extLst>
      <p:ext uri="{BB962C8B-B14F-4D97-AF65-F5344CB8AC3E}">
        <p14:creationId xmlns:p14="http://schemas.microsoft.com/office/powerpoint/2010/main" val="27451069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7BF51-A6DE-B290-5297-D4DEED84F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Execute All SQL Scripts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321E3F-1ADF-C3EC-D3A0-DD9B22301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2407782"/>
            <a:ext cx="10087699" cy="350547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014398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212DE-BFBE-BA02-877C-7BFE3106F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564F5A-2543-0B0C-6E78-503BE0CDE1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Actual Database Changes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F1E0ACC-4F7D-3105-7AAA-B53E32A91D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Step 3:</a:t>
            </a:r>
          </a:p>
        </p:txBody>
      </p:sp>
    </p:spTree>
    <p:extLst>
      <p:ext uri="{BB962C8B-B14F-4D97-AF65-F5344CB8AC3E}">
        <p14:creationId xmlns:p14="http://schemas.microsoft.com/office/powerpoint/2010/main" val="32880147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BBE3B-5EF9-9F8D-E0F9-8F72B27BE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Script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E34984-4610-873F-31D6-DD4CA26B8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2111307"/>
            <a:ext cx="5893103" cy="26353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A27961-3C50-2B49-7944-3A6F75E8E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009" y="3286674"/>
            <a:ext cx="5150115" cy="330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0264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01468-FDA0-7C1F-A072-3F37D3568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Changes and optimize from changes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A51828-86F3-362F-D4AB-02DD1D3EC59F}"/>
              </a:ext>
            </a:extLst>
          </p:cNvPr>
          <p:cNvSpPr txBox="1"/>
          <p:nvPr/>
        </p:nvSpPr>
        <p:spPr>
          <a:xfrm>
            <a:off x="966158" y="2510573"/>
            <a:ext cx="11018808" cy="40626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-- Step 7: Move existing data into partitions (if applicable)</a:t>
            </a:r>
          </a:p>
          <a:p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</a:rPr>
              <a:t>INSERT INTO </a:t>
            </a:r>
            <a:r>
              <a:rPr lang="en-US" sz="1600" dirty="0">
                <a:latin typeface="Consolas" panose="020B0609020204030204" pitchFamily="49" charset="0"/>
              </a:rPr>
              <a:t>sales_2023 SELECT * FROM sales WHERE </a:t>
            </a:r>
            <a:r>
              <a:rPr lang="en-US" sz="1600" dirty="0" err="1">
                <a:latin typeface="Consolas" panose="020B0609020204030204" pitchFamily="49" charset="0"/>
              </a:rPr>
              <a:t>sale_date</a:t>
            </a:r>
            <a:r>
              <a:rPr lang="en-US" sz="1600" dirty="0">
                <a:latin typeface="Consolas" panose="020B0609020204030204" pitchFamily="49" charset="0"/>
              </a:rPr>
              <a:t> BETWEEN '2023-01-01' AND '2023-12-31';</a:t>
            </a:r>
          </a:p>
          <a:p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</a:rPr>
              <a:t>INSERT INTO </a:t>
            </a:r>
            <a:r>
              <a:rPr lang="en-US" sz="1600" dirty="0">
                <a:latin typeface="Consolas" panose="020B0609020204030204" pitchFamily="49" charset="0"/>
              </a:rPr>
              <a:t>sales_2024 SELECT * FROM sales WHERE </a:t>
            </a:r>
            <a:r>
              <a:rPr lang="en-US" sz="1600" dirty="0" err="1">
                <a:latin typeface="Consolas" panose="020B0609020204030204" pitchFamily="49" charset="0"/>
              </a:rPr>
              <a:t>sale_date</a:t>
            </a:r>
            <a:r>
              <a:rPr lang="en-US" sz="1600" dirty="0">
                <a:latin typeface="Consolas" panose="020B0609020204030204" pitchFamily="49" charset="0"/>
              </a:rPr>
              <a:t> BETWEEN '2024-01-01' AND '2024-12-31';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-- Step 8: Add a foreign key constraint</a:t>
            </a:r>
          </a:p>
          <a:p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</a:rPr>
              <a:t>ALTER TABLE </a:t>
            </a:r>
            <a:r>
              <a:rPr lang="en-US" sz="1600" dirty="0">
                <a:latin typeface="Consolas" panose="020B0609020204030204" pitchFamily="49" charset="0"/>
              </a:rPr>
              <a:t>orders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</a:rPr>
              <a:t>ADD CONSTRAINT </a:t>
            </a:r>
            <a:r>
              <a:rPr lang="en-US" sz="1600" dirty="0" err="1">
                <a:latin typeface="Consolas" panose="020B0609020204030204" pitchFamily="49" charset="0"/>
              </a:rPr>
              <a:t>fk_orders_customers</a:t>
            </a:r>
            <a:r>
              <a:rPr lang="en-US" sz="1600" dirty="0">
                <a:latin typeface="Consolas" panose="020B0609020204030204" pitchFamily="49" charset="0"/>
              </a:rPr>
              <a:t> FOREIGN KEY (</a:t>
            </a:r>
            <a:r>
              <a:rPr lang="en-US" sz="1600" dirty="0" err="1">
                <a:latin typeface="Consolas" panose="020B0609020204030204" pitchFamily="49" charset="0"/>
              </a:rPr>
              <a:t>customer_id</a:t>
            </a:r>
            <a:r>
              <a:rPr lang="en-US" sz="1600" dirty="0">
                <a:latin typeface="Consolas" panose="020B0609020204030204" pitchFamily="49" charset="0"/>
              </a:rPr>
              <a:t>) REFERENCES customers(id);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-- Step 9: Add a check constraint</a:t>
            </a:r>
          </a:p>
          <a:p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</a:rPr>
              <a:t>ALTER TABLE </a:t>
            </a:r>
            <a:r>
              <a:rPr lang="en-US" sz="1600" dirty="0">
                <a:latin typeface="Consolas" panose="020B0609020204030204" pitchFamily="49" charset="0"/>
              </a:rPr>
              <a:t>customers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</a:rPr>
              <a:t>ADD CONSTRAINT </a:t>
            </a:r>
            <a:r>
              <a:rPr lang="en-US" sz="1600" dirty="0" err="1">
                <a:latin typeface="Consolas" panose="020B0609020204030204" pitchFamily="49" charset="0"/>
              </a:rPr>
              <a:t>chk_valid_age</a:t>
            </a:r>
            <a:r>
              <a:rPr lang="en-US" sz="1600" dirty="0">
                <a:latin typeface="Consolas" panose="020B0609020204030204" pitchFamily="49" charset="0"/>
              </a:rPr>
              <a:t> CHECK (age &gt;= 18);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-- Step 10: Perform vacuum analyze for performance optimization</a:t>
            </a:r>
          </a:p>
          <a:p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</a:rPr>
              <a:t>VACUUM ANALYZE </a:t>
            </a:r>
            <a:r>
              <a:rPr lang="en-US" sz="1600" dirty="0">
                <a:latin typeface="Consolas" panose="020B0609020204030204" pitchFamily="49" charset="0"/>
              </a:rPr>
              <a:t>customers;</a:t>
            </a:r>
          </a:p>
          <a:p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</a:rPr>
              <a:t>VACUUM ANALYZE </a:t>
            </a:r>
            <a:r>
              <a:rPr lang="en-US" sz="1600" dirty="0">
                <a:latin typeface="Consolas" panose="020B0609020204030204" pitchFamily="49" charset="0"/>
              </a:rPr>
              <a:t>orders;</a:t>
            </a:r>
          </a:p>
          <a:p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</a:rPr>
              <a:t>VACUUM ANALYZE </a:t>
            </a:r>
            <a:r>
              <a:rPr lang="en-US" sz="1600" dirty="0">
                <a:latin typeface="Consolas" panose="020B0609020204030204" pitchFamily="49" charset="0"/>
              </a:rPr>
              <a:t>sales;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4870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A1726-FFF9-B46A-04AE-CCBB634E1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EB1DC1-0C45-92B9-5503-F07B77C49A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Undo Changes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105BD6C-90B7-3A96-98DD-96FED261D2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Step 4:</a:t>
            </a:r>
          </a:p>
        </p:txBody>
      </p:sp>
    </p:spTree>
    <p:extLst>
      <p:ext uri="{BB962C8B-B14F-4D97-AF65-F5344CB8AC3E}">
        <p14:creationId xmlns:p14="http://schemas.microsoft.com/office/powerpoint/2010/main" val="13261609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A3C88C0-74FB-F940-DE44-55DEF9A9A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Rollback if Errors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6802F1-D31A-CB38-0049-D0EBEFCD3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2533878"/>
            <a:ext cx="10087699" cy="32532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080134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C9375-037C-0200-5B0E-50F2548E30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But if All Goes Well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C3F72F-D1CF-6038-7A35-F2770C6F3E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Step 5:</a:t>
            </a:r>
          </a:p>
        </p:txBody>
      </p:sp>
    </p:spTree>
    <p:extLst>
      <p:ext uri="{BB962C8B-B14F-4D97-AF65-F5344CB8AC3E}">
        <p14:creationId xmlns:p14="http://schemas.microsoft.com/office/powerpoint/2010/main" val="19230938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9EAAD-DD69-C737-7765-78944449A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DA783B-91BE-E299-F486-80BD6696B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0197" y="2719376"/>
            <a:ext cx="11759341" cy="872910"/>
          </a:xfrm>
        </p:spPr>
      </p:pic>
    </p:spTree>
    <p:extLst>
      <p:ext uri="{BB962C8B-B14F-4D97-AF65-F5344CB8AC3E}">
        <p14:creationId xmlns:p14="http://schemas.microsoft.com/office/powerpoint/2010/main" val="3965778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A271-8875-6BCE-0A4A-542683BB3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/>
          <a:lstStyle/>
          <a:p>
            <a:r>
              <a:rPr lang="en-US" dirty="0"/>
              <a:t>Why Database DevOps Matters</a:t>
            </a:r>
          </a:p>
        </p:txBody>
      </p:sp>
      <p:pic>
        <p:nvPicPr>
          <p:cNvPr id="7" name="Picture Placeholder 8" descr="Mountains at sunset">
            <a:extLst>
              <a:ext uri="{FF2B5EF4-FFF2-40B4-BE49-F238E27FC236}">
                <a16:creationId xmlns:a16="http://schemas.microsoft.com/office/drawing/2014/main" id="{DABEABE1-2983-8759-E3F7-CCC6330C6BA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3" r="23"/>
          <a:stretch/>
        </p:blipFill>
        <p:spPr>
          <a:xfrm>
            <a:off x="8197587" y="411831"/>
            <a:ext cx="3521337" cy="3521344"/>
          </a:xfrm>
        </p:spPr>
      </p:pic>
    </p:spTree>
    <p:extLst>
      <p:ext uri="{BB962C8B-B14F-4D97-AF65-F5344CB8AC3E}">
        <p14:creationId xmlns:p14="http://schemas.microsoft.com/office/powerpoint/2010/main" val="19412357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4923D-C618-15EF-E1D7-7C1B0DBB1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 anchorCtr="0"/>
          <a:lstStyle/>
          <a:p>
            <a:r>
              <a:rPr lang="en-US" dirty="0" err="1"/>
              <a:t>Devops</a:t>
            </a:r>
            <a:r>
              <a:rPr lang="en-US" dirty="0"/>
              <a:t> When Orchestrator Includes Database</a:t>
            </a:r>
          </a:p>
        </p:txBody>
      </p:sp>
      <p:graphicFrame>
        <p:nvGraphicFramePr>
          <p:cNvPr id="6" name="Table Placeholder 3">
            <a:extLst>
              <a:ext uri="{FF2B5EF4-FFF2-40B4-BE49-F238E27FC236}">
                <a16:creationId xmlns:a16="http://schemas.microsoft.com/office/drawing/2014/main" id="{8B2437E8-72AB-C7C2-6EC7-E8366A2C8D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4890163"/>
              </p:ext>
            </p:extLst>
          </p:nvPr>
        </p:nvGraphicFramePr>
        <p:xfrm>
          <a:off x="1279525" y="2103438"/>
          <a:ext cx="10262618" cy="404029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2792143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3864634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3605841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685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Manual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With Database DevOps Tools (Commonly)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85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Versioning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Often Separate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Included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85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Rollback Control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Must be Generated Manually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Included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8301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If in scripts or added manually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Part of deployment and verbose option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85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History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Minimal unless audited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Impressive history in Source 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8301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Tool Usage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Different tooling dependent on teams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Single Tooling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93515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43422F-6116-3BBD-40BC-CE49DBAE5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FF4A50-B6CC-FC4F-5DD4-8483D36FBA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Recommended Practices</a:t>
            </a:r>
          </a:p>
        </p:txBody>
      </p:sp>
    </p:spTree>
    <p:extLst>
      <p:ext uri="{BB962C8B-B14F-4D97-AF65-F5344CB8AC3E}">
        <p14:creationId xmlns:p14="http://schemas.microsoft.com/office/powerpoint/2010/main" val="32402321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A2F4D-F229-6E1E-1D9D-025A2E81B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 Database Changes like Code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AD88451-303D-23ED-041C-AC521A4B57E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0160" y="1892110"/>
            <a:ext cx="8821372" cy="4536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Store all schema changes in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version control (Git)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latin typeface="Arial" panose="020B0604020202020204" pitchFamily="34" charset="0"/>
              </a:rPr>
              <a:t>Baseline data BEFORE release via export, snapshot or data copy, (choose base off performance/size)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branching strategies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(e.g.,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GitFlow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for database migrations.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Apply database changes via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automated CI/CD pipelines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367843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86A93-1903-8B9A-4D48-8B7C3F669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 Database Migrations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478032A-C9FD-D928-ACE5-74600EB4BCA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0160" y="2215276"/>
            <a:ext cx="10087699" cy="3890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enterprise change release tools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manage schema changes.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Run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migrations in lower environments first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(Dev → Test → Prod).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rollback scripts and data restoration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failed deployments.</a:t>
            </a:r>
          </a:p>
        </p:txBody>
      </p:sp>
    </p:spTree>
    <p:extLst>
      <p:ext uri="{BB962C8B-B14F-4D97-AF65-F5344CB8AC3E}">
        <p14:creationId xmlns:p14="http://schemas.microsoft.com/office/powerpoint/2010/main" val="34272036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D1E0F-91CC-3801-65A0-9B6F1FDB4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 CI/CD testing Routines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DDDD310-9265-0FD9-1630-31286EA49A1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0160" y="2538441"/>
            <a:ext cx="9847915" cy="3244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Write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unit tests for stored procedures and views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Validate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integrity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before and after schema changes, even if you’re only doing so on a subset of full dataset.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Perform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load and performance testing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before pushing to production.</a:t>
            </a:r>
          </a:p>
        </p:txBody>
      </p:sp>
    </p:spTree>
    <p:extLst>
      <p:ext uri="{BB962C8B-B14F-4D97-AF65-F5344CB8AC3E}">
        <p14:creationId xmlns:p14="http://schemas.microsoft.com/office/powerpoint/2010/main" val="392646182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4D901-77E8-E163-2CC8-39EFE78DD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Feature Flags for Changes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5CE7E59-BDBE-0EF1-CF52-E85EAF6184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0161" y="2861606"/>
            <a:ext cx="8855878" cy="25978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 schema changes without enabling them immediately.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 new database features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incrementally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via feature toggles.</a:t>
            </a:r>
          </a:p>
        </p:txBody>
      </p:sp>
    </p:spTree>
    <p:extLst>
      <p:ext uri="{BB962C8B-B14F-4D97-AF65-F5344CB8AC3E}">
        <p14:creationId xmlns:p14="http://schemas.microsoft.com/office/powerpoint/2010/main" val="23270720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71A41-F349-1D3E-0AD2-69B2C275D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Monitor and Optimize Performance Regularly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95B88359-E3D9-9E23-BBED-0C70F5B553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9267455"/>
              </p:ext>
            </p:extLst>
          </p:nvPr>
        </p:nvGraphicFramePr>
        <p:xfrm>
          <a:off x="1280160" y="2103119"/>
          <a:ext cx="10087699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71898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E1E30-68C7-B751-8C1E-8C7B0118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Secure Data and Ensure Compliance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2F37E3FC-FCB8-C789-3151-B9EDBF5FBD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7144086"/>
              </p:ext>
            </p:extLst>
          </p:nvPr>
        </p:nvGraphicFramePr>
        <p:xfrm>
          <a:off x="1280160" y="2103119"/>
          <a:ext cx="10087699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136859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84497-29DC-1A89-1C56-D3C9FDD10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640080"/>
            <a:ext cx="4815836" cy="2103120"/>
          </a:xfrm>
        </p:spPr>
        <p:txBody>
          <a:bodyPr anchor="ctr">
            <a:normAutofit/>
          </a:bodyPr>
          <a:lstStyle/>
          <a:p>
            <a:r>
              <a:rPr lang="en-US" dirty="0"/>
              <a:t>By Following…</a:t>
            </a:r>
          </a:p>
        </p:txBody>
      </p:sp>
      <p:pic>
        <p:nvPicPr>
          <p:cNvPr id="5" name="Picture Placeholder 4" descr="A hand writing on a white board&#10;&#10;AI-generated content may be incorrect.">
            <a:extLst>
              <a:ext uri="{FF2B5EF4-FFF2-40B4-BE49-F238E27FC236}">
                <a16:creationId xmlns:a16="http://schemas.microsoft.com/office/drawing/2014/main" id="{5305E6B1-83E2-AE80-6139-5AAF3D1E6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1246" y="640080"/>
            <a:ext cx="3143250" cy="2103120"/>
          </a:xfr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CD31A-1F4D-DBB4-A07B-85AFCF8855B9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280160" y="3017520"/>
            <a:ext cx="10374152" cy="3208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these best practices and leveraging the right tools, teams can </a:t>
            </a:r>
            <a:r>
              <a:rPr lang="en-US" b="1" dirty="0"/>
              <a:t>reduce risk, accelerate development, and improve database reliability</a:t>
            </a:r>
            <a:r>
              <a:rPr lang="en-US" dirty="0"/>
              <a:t> in a DevOps-driven environment.</a:t>
            </a:r>
          </a:p>
        </p:txBody>
      </p:sp>
    </p:spTree>
    <p:extLst>
      <p:ext uri="{BB962C8B-B14F-4D97-AF65-F5344CB8AC3E}">
        <p14:creationId xmlns:p14="http://schemas.microsoft.com/office/powerpoint/2010/main" val="10115385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5D893-E98A-260A-9EC4-B9365E533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5" name="Picture Placeholder 14" descr="Mountains under near dusk sky">
            <a:extLst>
              <a:ext uri="{FF2B5EF4-FFF2-40B4-BE49-F238E27FC236}">
                <a16:creationId xmlns:a16="http://schemas.microsoft.com/office/drawing/2014/main" id="{DE72DC91-8DC9-B68C-C1D3-8F5273481A7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13191" r="13191"/>
          <a:stretch/>
        </p:blipFill>
        <p:spPr>
          <a:xfrm>
            <a:off x="1371606" y="3205313"/>
            <a:ext cx="3043077" cy="3043083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70D88C-5989-4007-4953-F54A4A34B7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40609" y="3127248"/>
            <a:ext cx="6117381" cy="12722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Kellyn Gorman</a:t>
            </a:r>
          </a:p>
          <a:p>
            <a:r>
              <a:rPr lang="en-US" dirty="0"/>
              <a:t>Multiplatform Advocate and Engineer</a:t>
            </a:r>
          </a:p>
          <a:p>
            <a:r>
              <a:rPr lang="en-US" dirty="0"/>
              <a:t>Redgate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BE8DBD-452A-5BE0-1019-96971B024C53}"/>
              </a:ext>
            </a:extLst>
          </p:cNvPr>
          <p:cNvSpPr/>
          <p:nvPr/>
        </p:nvSpPr>
        <p:spPr>
          <a:xfrm>
            <a:off x="7275444" y="4726854"/>
            <a:ext cx="5480976" cy="190821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0" algn="l" rtl="0"/>
            <a:r>
              <a:rPr lang="en-US" sz="2000" b="1" kern="1200" dirty="0">
                <a:solidFill>
                  <a:schemeClr val="bg2">
                    <a:lumMod val="10000"/>
                  </a:schemeClr>
                </a:solidFill>
                <a:latin typeface="Avenir Next LT Pro Light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Kellyn.Gorman@red-gate.com</a:t>
            </a:r>
          </a:p>
          <a:p>
            <a:pPr marL="0" algn="l" rtl="0"/>
            <a:endParaRPr lang="en-US" sz="2000" b="1" kern="1200" dirty="0">
              <a:solidFill>
                <a:srgbClr val="0563C1"/>
              </a:solidFill>
              <a:latin typeface="Avenir Next LT Pro Light"/>
              <a:ea typeface="+mn-ea"/>
              <a:cs typeface="+mn-cs"/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algn="l" rtl="0"/>
            <a:r>
              <a:rPr lang="en-US" sz="2000" b="1" kern="1200" dirty="0">
                <a:solidFill>
                  <a:schemeClr val="bg2">
                    <a:lumMod val="10000"/>
                  </a:schemeClr>
                </a:solidFill>
                <a:latin typeface="Avenir Next LT Pro Light"/>
                <a:ea typeface="+mn-ea"/>
                <a:cs typeface="+mn-cs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https://linkedin.com/in/kellyngorman</a:t>
            </a:r>
            <a:endParaRPr lang="en-US" sz="2000" b="1" kern="1200" dirty="0">
              <a:solidFill>
                <a:schemeClr val="bg2">
                  <a:lumMod val="10000"/>
                </a:schemeClr>
              </a:solidFill>
              <a:latin typeface="Avenir Next LT Pro Light"/>
              <a:ea typeface="+mn-ea"/>
              <a:cs typeface="+mn-cs"/>
            </a:endParaRPr>
          </a:p>
          <a:p>
            <a:pPr marL="0" algn="l" rtl="0"/>
            <a:endParaRPr lang="en-US" sz="2000" b="1" dirty="0">
              <a:solidFill>
                <a:schemeClr val="bg2">
                  <a:lumMod val="10000"/>
                </a:schemeClr>
              </a:solidFill>
              <a:latin typeface="Avenir Next LT Pro Light"/>
              <a:cs typeface="+mn-cs"/>
            </a:endParaRPr>
          </a:p>
          <a:p>
            <a:r>
              <a:rPr lang="en-US" sz="2000" b="1" kern="1200" dirty="0">
                <a:solidFill>
                  <a:schemeClr val="bg2">
                    <a:lumMod val="10000"/>
                  </a:schemeClr>
                </a:solidFill>
                <a:latin typeface="Avenir Next LT Pro Light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https://dbakevlar.com</a:t>
            </a:r>
          </a:p>
          <a:p>
            <a:pPr marL="0" algn="l" rtl="0"/>
            <a:endParaRPr lang="en-US" b="0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3949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1919D2-830F-913F-91F3-4CEFEFC96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5556909"/>
          </a:xfrm>
        </p:spPr>
        <p:txBody>
          <a:bodyPr/>
          <a:lstStyle/>
          <a:p>
            <a:pPr algn="ctr"/>
            <a:r>
              <a:rPr lang="en-US" dirty="0"/>
              <a:t>DevOps for data matters because it brings the same principles of automation, collaboration, and continuous integration/continuous delivery (CI/CD) that have transformed application development to the world of databases and data management.</a:t>
            </a:r>
          </a:p>
        </p:txBody>
      </p:sp>
    </p:spTree>
    <p:extLst>
      <p:ext uri="{BB962C8B-B14F-4D97-AF65-F5344CB8AC3E}">
        <p14:creationId xmlns:p14="http://schemas.microsoft.com/office/powerpoint/2010/main" val="380368836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95610F-322B-4DD1-8AA0-F9773EDD4C17}"/>
              </a:ext>
            </a:extLst>
          </p:cNvPr>
          <p:cNvSpPr txBox="1"/>
          <p:nvPr/>
        </p:nvSpPr>
        <p:spPr>
          <a:xfrm>
            <a:off x="1411586" y="411451"/>
            <a:ext cx="936882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tabLst>
                <a:tab pos="3835400" algn="l"/>
              </a:tabLst>
              <a:defRPr sz="180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35400" algn="l"/>
              </a:tabLst>
              <a:defRPr/>
            </a:pPr>
            <a:r>
              <a:rPr kumimoji="0" lang="en-US" sz="125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1B587C"/>
                    </a:gs>
                    <a:gs pos="100000">
                      <a:srgbClr val="4E8542"/>
                    </a:gs>
                  </a:gsLst>
                  <a:lin ang="0" scaled="0"/>
                </a:gradFill>
                <a:effectLst/>
                <a:uLnTx/>
                <a:uFillTx/>
                <a:latin typeface="Space Grotesk" pitchFamily="2" charset="0"/>
                <a:ea typeface="+mn-ea"/>
              </a:rPr>
              <a:t>THANK YOU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3C9207-59EB-04DC-C4D8-A685A328FC4D}"/>
              </a:ext>
            </a:extLst>
          </p:cNvPr>
          <p:cNvSpPr txBox="1"/>
          <p:nvPr/>
        </p:nvSpPr>
        <p:spPr>
          <a:xfrm>
            <a:off x="866273" y="2359353"/>
            <a:ext cx="48334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small" spc="40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lay" panose="00000500000000000000" pitchFamily="2" charset="0"/>
                <a:ea typeface="+mn-ea"/>
                <a:cs typeface="Space Grotesk" pitchFamily="2" charset="0"/>
              </a:rPr>
              <a:t>Feedback is a gift. Please review this session</a:t>
            </a:r>
          </a:p>
        </p:txBody>
      </p:sp>
      <p:pic>
        <p:nvPicPr>
          <p:cNvPr id="8" name="Picture 7" descr="A qr code with a blue and green circle&#10;&#10;Description automatically generated">
            <a:extLst>
              <a:ext uri="{FF2B5EF4-FFF2-40B4-BE49-F238E27FC236}">
                <a16:creationId xmlns:a16="http://schemas.microsoft.com/office/drawing/2014/main" id="{A89642FB-65F2-A306-9E22-038BB3869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0092" y="263876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38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DC8049D-DCE4-F55D-5033-14E9F2160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Ensures Data Integrity and Security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ABCD08A-DE38-6AC5-7836-C492EE08F60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0160" y="2486599"/>
            <a:ext cx="10087699" cy="3347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Traditional database changes are often manual, increasing the risk of human errors.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DevOps practices enforce version control, automated testing, and validation before deploying schema changes.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maintain compliance with regulatory standards (GDPR, HIPAA, etc.).</a:t>
            </a:r>
          </a:p>
        </p:txBody>
      </p:sp>
    </p:spTree>
    <p:extLst>
      <p:ext uri="{BB962C8B-B14F-4D97-AF65-F5344CB8AC3E}">
        <p14:creationId xmlns:p14="http://schemas.microsoft.com/office/powerpoint/2010/main" val="1952207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7E776-162C-888B-92A1-7C1D65B2F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Accelerates Development and Deployment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5D7603D-1647-89F9-D463-B861908114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0160" y="2538441"/>
            <a:ext cx="9951431" cy="3244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Automating database migrations allows development teams to release new features faster without waiting for manual DB updates.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Reduces bottlenecks in database change approval processes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35926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48CA1-4CCC-6029-CE57-D9606726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Minimizes Downtimes and Failures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BFE0C84-2D9B-A604-7AED-E7BBDBDC2D9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0160" y="1892111"/>
            <a:ext cx="9960059" cy="4536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Infrastructure-as-Code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IaC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and automated rollback mechanisms ensure stability.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latin typeface="Arial" panose="020B0604020202020204" pitchFamily="34" charset="0"/>
              </a:rPr>
              <a:t>Introduces Data-as-Code(</a:t>
            </a:r>
            <a:r>
              <a:rPr lang="en-US" altLang="en-US" dirty="0" err="1">
                <a:latin typeface="Arial" panose="020B0604020202020204" pitchFamily="34" charset="0"/>
              </a:rPr>
              <a:t>DaC</a:t>
            </a:r>
            <a:r>
              <a:rPr lang="en-US" altLang="en-US" dirty="0">
                <a:latin typeface="Arial" panose="020B0604020202020204" pitchFamily="34" charset="0"/>
              </a:rPr>
              <a:t>), which is a concept around baselining data before a release, ensuring not just code changes are recoverable, but data consistency as well.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 migrations are tested in lower environments before reaching production, reducing failed deployments.</a:t>
            </a:r>
          </a:p>
        </p:txBody>
      </p:sp>
    </p:spTree>
    <p:extLst>
      <p:ext uri="{BB962C8B-B14F-4D97-AF65-F5344CB8AC3E}">
        <p14:creationId xmlns:p14="http://schemas.microsoft.com/office/powerpoint/2010/main" val="4066676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BCBA7-AB30-2516-19C3-33DF7F663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Enhances Collaboration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281A596B-31F0-0B16-4869-64A9747F49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2971338"/>
              </p:ext>
            </p:extLst>
          </p:nvPr>
        </p:nvGraphicFramePr>
        <p:xfrm>
          <a:off x="1280160" y="2103119"/>
          <a:ext cx="10087699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1895138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axy presentation_Win32_SL_V16" id="{36B34AD0-AFC2-468E-8620-6CFD159B149F}" vid="{ACCF8893-1A0E-437D-A612-1659D305EA1C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1B587C"/>
      </a:accent1>
      <a:accent2>
        <a:srgbClr val="4E8542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Custom 1">
      <a:majorFont>
        <a:latin typeface="Space "/>
        <a:ea typeface=""/>
        <a:cs typeface=""/>
      </a:majorFont>
      <a:minorFont>
        <a:latin typeface="Play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ABD9919-8F5A-4B99-83E1-E90FE1DCF2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2D646E0-DCC8-4209-B539-AA58186B6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0E87F72-70BF-43BC-A0D4-53665DC1267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{0AF6E8EF-14C8-45AB-A16D-853722A104B8}tf89338750_win32</Template>
  <TotalTime>3220</TotalTime>
  <Words>1345</Words>
  <Application>Microsoft Office PowerPoint</Application>
  <PresentationFormat>Widescreen</PresentationFormat>
  <Paragraphs>197</Paragraphs>
  <Slides>50</Slides>
  <Notes>13</Notes>
  <HiddenSlides>1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50</vt:i4>
      </vt:variant>
    </vt:vector>
  </HeadingPairs>
  <TitlesOfParts>
    <vt:vector size="63" baseType="lpstr">
      <vt:lpstr>Arial</vt:lpstr>
      <vt:lpstr>Avenir Next LT Pro Light</vt:lpstr>
      <vt:lpstr>Calibri</vt:lpstr>
      <vt:lpstr>Consolas</vt:lpstr>
      <vt:lpstr>gatebase Medium</vt:lpstr>
      <vt:lpstr>Play</vt:lpstr>
      <vt:lpstr>Play </vt:lpstr>
      <vt:lpstr>Roboto</vt:lpstr>
      <vt:lpstr>Roboto Medium</vt:lpstr>
      <vt:lpstr>Space Grotesk</vt:lpstr>
      <vt:lpstr>Univers</vt:lpstr>
      <vt:lpstr>GradientVTI</vt:lpstr>
      <vt:lpstr>Office Theme</vt:lpstr>
      <vt:lpstr>Unlocking the Benefits of Database DevOps and Automation</vt:lpstr>
      <vt:lpstr>PowerPoint Presentation</vt:lpstr>
      <vt:lpstr>Agenda</vt:lpstr>
      <vt:lpstr>Why Database DevOps Matters</vt:lpstr>
      <vt:lpstr>DevOps for data matters because it brings the same principles of automation, collaboration, and continuous integration/continuous delivery (CI/CD) that have transformed application development to the world of databases and data management.</vt:lpstr>
      <vt:lpstr>Ensures Data Integrity and Security</vt:lpstr>
      <vt:lpstr>Accelerates Development and Deployment</vt:lpstr>
      <vt:lpstr>Minimizes Downtimes and Failures</vt:lpstr>
      <vt:lpstr>Enhances Collaboration</vt:lpstr>
      <vt:lpstr>Improves Data Quality and Analytics</vt:lpstr>
      <vt:lpstr>Enables Scalability</vt:lpstr>
      <vt:lpstr>PowerPoint Presentation</vt:lpstr>
      <vt:lpstr>Database Devops Tools</vt:lpstr>
      <vt:lpstr>Database Version Control and Schema Management</vt:lpstr>
      <vt:lpstr>CI/CD Pipelines for Databases</vt:lpstr>
      <vt:lpstr>Infrastructure as Code(IaC)</vt:lpstr>
      <vt:lpstr>Data-as-code</vt:lpstr>
      <vt:lpstr>Database Testing and Validation</vt:lpstr>
      <vt:lpstr>Performance Monitoring and Observability</vt:lpstr>
      <vt:lpstr>Stepping through  An Example Deployment</vt:lpstr>
      <vt:lpstr>Story of a Deployment</vt:lpstr>
      <vt:lpstr>Scripting Example</vt:lpstr>
      <vt:lpstr>Standard Data DevOps</vt:lpstr>
      <vt:lpstr>Set up our Project</vt:lpstr>
      <vt:lpstr>Using Flyway as the Orchestrator</vt:lpstr>
      <vt:lpstr>Baseline Data</vt:lpstr>
      <vt:lpstr>Powershell- Define Variables</vt:lpstr>
      <vt:lpstr>Export Baseline Data Script</vt:lpstr>
      <vt:lpstr>Script Changes</vt:lpstr>
      <vt:lpstr>Powershell- Define Variables</vt:lpstr>
      <vt:lpstr>Clone the Repository</vt:lpstr>
      <vt:lpstr>Execute All SQL Scripts </vt:lpstr>
      <vt:lpstr>Actual Database Changes</vt:lpstr>
      <vt:lpstr>SQL Script</vt:lpstr>
      <vt:lpstr>Final Changes and optimize from changes</vt:lpstr>
      <vt:lpstr>Undo Changes</vt:lpstr>
      <vt:lpstr>Rollback if Errors</vt:lpstr>
      <vt:lpstr>But if All Goes Well</vt:lpstr>
      <vt:lpstr>Success!</vt:lpstr>
      <vt:lpstr>Devops When Orchestrator Includes Database</vt:lpstr>
      <vt:lpstr>Recommended Practices</vt:lpstr>
      <vt:lpstr>Treat Database Changes like Code</vt:lpstr>
      <vt:lpstr>Automate Database Migrations</vt:lpstr>
      <vt:lpstr>Implement CI/CD testing Routines</vt:lpstr>
      <vt:lpstr>Use Feature Flags for Changes</vt:lpstr>
      <vt:lpstr>Monitor and Optimize Performance Regularly</vt:lpstr>
      <vt:lpstr>Secure Data and Ensure Compliance</vt:lpstr>
      <vt:lpstr>By Following…</vt:lpstr>
      <vt:lpstr>Thank you</vt:lpstr>
      <vt:lpstr>PowerPoint Presentation</vt:lpstr>
    </vt:vector>
  </TitlesOfParts>
  <Company>Redgate Standard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Kellyn Gorman</dc:creator>
  <cp:lastModifiedBy>Kellyn Gorman</cp:lastModifiedBy>
  <cp:revision>1</cp:revision>
  <dcterms:created xsi:type="dcterms:W3CDTF">2025-03-31T19:18:51Z</dcterms:created>
  <dcterms:modified xsi:type="dcterms:W3CDTF">2025-04-09T16:51:26Z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